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06" r:id="rId2"/>
    <p:sldId id="307" r:id="rId3"/>
    <p:sldId id="308" r:id="rId4"/>
    <p:sldId id="309" r:id="rId5"/>
    <p:sldId id="310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269" autoAdjust="0"/>
    <p:restoredTop sz="94718" autoAdjust="0"/>
  </p:normalViewPr>
  <p:slideViewPr>
    <p:cSldViewPr>
      <p:cViewPr varScale="1">
        <p:scale>
          <a:sx n="66" d="100"/>
          <a:sy n="66" d="100"/>
        </p:scale>
        <p:origin x="-81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1FAEB-C505-4428-974D-4493642049C8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22762-E6F5-4586-AC82-85ED6FC13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CCB77-AC26-460F-99FE-0AC4E131CB1F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FD97E-53FC-40DA-86C0-1B1EE923E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FD97E-53FC-40DA-86C0-1B1EE923E58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35A0D-1198-4760-9ACB-60D8FA7CC235}" type="datetimeFigureOut">
              <a:rPr lang="ru-RU" smtClean="0"/>
              <a:pPr/>
              <a:t>01.02.2009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AB2D1-370F-4BD3-B7E6-A8976D828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Все картинки\природа\вода\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96" y="285728"/>
            <a:ext cx="6786610" cy="235743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3745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Урок - путешествие к острову </a:t>
            </a:r>
          </a:p>
          <a:p>
            <a:pPr algn="ctr"/>
            <a:r>
              <a:rPr lang="ru-RU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Натуральных чисел. </a:t>
            </a:r>
          </a:p>
        </p:txBody>
      </p:sp>
      <p:pic>
        <p:nvPicPr>
          <p:cNvPr id="20483" name="Picture 3" descr="G:\Все картинки\анимация\корабли\j030349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571876"/>
            <a:ext cx="1285884" cy="1268964"/>
          </a:xfrm>
          <a:prstGeom prst="rect">
            <a:avLst/>
          </a:prstGeom>
          <a:noFill/>
        </p:spPr>
      </p:pic>
      <p:pic>
        <p:nvPicPr>
          <p:cNvPr id="20484" name="Picture 4" descr="G:\Все картинки\анимация\корабли\j030349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3643314"/>
            <a:ext cx="723900" cy="714375"/>
          </a:xfrm>
          <a:prstGeom prst="rect">
            <a:avLst/>
          </a:prstGeom>
          <a:noFill/>
        </p:spPr>
      </p:pic>
      <p:pic>
        <p:nvPicPr>
          <p:cNvPr id="20485" name="Picture 5" descr="G:\Все картинки\анимация\корабли\j030349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00438"/>
            <a:ext cx="1862150" cy="1837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:\Все картинки\природа\вода\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56663" cy="1384300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</a:rPr>
              <a:t>1. Устранение неисправности кораблей.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2098675" cy="2663825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0000"/>
                </a:solidFill>
              </a:rPr>
              <a:t>«Витязи»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33CC33"/>
                </a:solidFill>
              </a:rPr>
              <a:t>1836 </a:t>
            </a:r>
            <a:r>
              <a:rPr lang="en-US" sz="2400" b="1" dirty="0">
                <a:solidFill>
                  <a:srgbClr val="33CC33"/>
                </a:solidFill>
                <a:cs typeface="Tahoma" pitchFamily="34" charset="0"/>
              </a:rPr>
              <a:t>|</a:t>
            </a:r>
            <a:r>
              <a:rPr lang="ru-RU" sz="2400" b="1" dirty="0">
                <a:solidFill>
                  <a:srgbClr val="33CC33"/>
                </a:solidFill>
                <a:cs typeface="Tahoma" pitchFamily="34" charset="0"/>
              </a:rPr>
              <a:t>18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33CC33"/>
                </a:solidFill>
                <a:cs typeface="Tahoma" pitchFamily="34" charset="0"/>
              </a:rPr>
              <a:t>18      12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33CC33"/>
                </a:solidFill>
                <a:cs typeface="Tahoma" pitchFamily="34" charset="0"/>
              </a:rPr>
              <a:t>    36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33CC33"/>
                </a:solidFill>
                <a:cs typeface="Tahoma" pitchFamily="34" charset="0"/>
              </a:rPr>
              <a:t>    36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33CC33"/>
                </a:solidFill>
                <a:cs typeface="Tahoma" pitchFamily="34" charset="0"/>
              </a:rPr>
              <a:t>      0</a:t>
            </a:r>
            <a:endParaRPr lang="en-US" sz="2400" b="1" dirty="0">
              <a:solidFill>
                <a:srgbClr val="33CC33"/>
              </a:solidFill>
              <a:cs typeface="Tahoma" pitchFamily="34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692275" y="4797425"/>
            <a:ext cx="6477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395288" y="5230813"/>
            <a:ext cx="6477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900113" y="6165850"/>
            <a:ext cx="649287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50825" y="3933825"/>
            <a:ext cx="2879725" cy="2663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«Алые паруса»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102102 </a:t>
            </a:r>
            <a:r>
              <a:rPr lang="en-US" sz="2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|</a:t>
            </a:r>
            <a:r>
              <a:rPr lang="ru-RU" sz="2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102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102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 102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 102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     0</a:t>
            </a:r>
            <a:endParaRPr lang="en-US" sz="2400" b="1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5288" y="1916113"/>
            <a:ext cx="1511300" cy="1368425"/>
            <a:chOff x="295" y="1207"/>
            <a:chExt cx="816" cy="862"/>
          </a:xfrm>
        </p:grpSpPr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839" y="1207"/>
              <a:ext cx="272" cy="0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295" y="1480"/>
              <a:ext cx="272" cy="0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567" y="2069"/>
              <a:ext cx="272" cy="0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2987675" y="1268413"/>
            <a:ext cx="5041900" cy="1152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«Богатырь»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190 –(18+12)+(17+40)=103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2400" b="1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3059113" y="2492375"/>
            <a:ext cx="3600450" cy="1152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«Мария»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124-48:12+18</a:t>
            </a:r>
            <a:r>
              <a:rPr lang="ru-RU" sz="2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∙5</a:t>
            </a:r>
            <a:r>
              <a:rPr lang="ru-RU" sz="2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=30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2400" b="1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3059113" y="4365625"/>
            <a:ext cx="2952750" cy="1152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«Бригантина»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160</a:t>
            </a:r>
            <a:r>
              <a:rPr lang="ru-RU" sz="2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:(18-18)=160</a:t>
            </a:r>
            <a:endParaRPr lang="ru-RU" sz="2400" b="1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2400" b="1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6804025" y="3860800"/>
            <a:ext cx="2089150" cy="2305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«Мираж»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423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  </a:t>
            </a:r>
            <a:r>
              <a:rPr lang="ru-RU" sz="2400" b="1" u="sng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102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 </a:t>
            </a:r>
            <a:r>
              <a:rPr lang="ru-RU" sz="24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846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400" b="1" u="sng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423_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5076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2400" b="1" dirty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2400" b="1" dirty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210" name="Picture 18" descr="j030337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1714480" y="3346083"/>
            <a:ext cx="642942" cy="539636"/>
          </a:xfrm>
          <a:prstGeom prst="rect">
            <a:avLst/>
          </a:prstGeom>
          <a:noFill/>
        </p:spPr>
      </p:pic>
      <p:pic>
        <p:nvPicPr>
          <p:cNvPr id="21506" name="Picture 2" descr="G:\Все картинки\анимация\корабли\j030349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3571876"/>
            <a:ext cx="723900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Все картинки\природа\вода\Копия 9пра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56663" cy="1384300"/>
          </a:xfrm>
        </p:spPr>
        <p:txBody>
          <a:bodyPr/>
          <a:lstStyle/>
          <a:p>
            <a:r>
              <a:rPr lang="ru-RU" sz="3200" b="1" dirty="0">
                <a:solidFill>
                  <a:srgbClr val="0000FF"/>
                </a:solidFill>
              </a:rPr>
              <a:t>2. Проверка готовности.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2098675" cy="2663825"/>
          </a:xfrm>
          <a:ln/>
        </p:spPr>
        <p:txBody>
          <a:bodyPr/>
          <a:lstStyle/>
          <a:p>
            <a:pPr>
              <a:buFontTx/>
              <a:buNone/>
            </a:pPr>
            <a:r>
              <a:rPr lang="ru-RU" sz="2800" b="1">
                <a:solidFill>
                  <a:srgbClr val="FF0000"/>
                </a:solidFill>
              </a:rPr>
              <a:t>«Витязи»</a:t>
            </a:r>
          </a:p>
          <a:p>
            <a:pPr>
              <a:buFontTx/>
              <a:buNone/>
            </a:pPr>
            <a:r>
              <a:rPr lang="ru-RU" sz="2800" b="1">
                <a:solidFill>
                  <a:srgbClr val="33CC33"/>
                </a:solidFill>
              </a:rPr>
              <a:t>   </a:t>
            </a:r>
            <a:r>
              <a:rPr lang="ru-RU" b="1">
                <a:solidFill>
                  <a:srgbClr val="33CC33"/>
                </a:solidFill>
              </a:rPr>
              <a:t>*5*</a:t>
            </a:r>
          </a:p>
          <a:p>
            <a:pPr>
              <a:buFontTx/>
              <a:buNone/>
            </a:pPr>
            <a:r>
              <a:rPr lang="ru-RU" b="1">
                <a:solidFill>
                  <a:srgbClr val="33CC33"/>
                </a:solidFill>
              </a:rPr>
              <a:t>+ </a:t>
            </a:r>
            <a:r>
              <a:rPr lang="ru-RU" b="1" u="sng">
                <a:solidFill>
                  <a:srgbClr val="33CC33"/>
                </a:solidFill>
              </a:rPr>
              <a:t>3*4</a:t>
            </a:r>
          </a:p>
          <a:p>
            <a:pPr>
              <a:buFontTx/>
              <a:buNone/>
            </a:pPr>
            <a:r>
              <a:rPr lang="ru-RU" b="1">
                <a:solidFill>
                  <a:srgbClr val="33CC33"/>
                </a:solidFill>
              </a:rPr>
              <a:t>    738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79388" y="3429000"/>
            <a:ext cx="3384550" cy="29241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«Алые паруса»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8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29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8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   </a:t>
            </a:r>
            <a:r>
              <a:rPr lang="ru-RU" sz="2800" b="1" u="sng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3*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8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145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8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ru-RU" sz="2800" b="1" u="sng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**__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8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***5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555875" y="1125538"/>
            <a:ext cx="2663825" cy="23034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«Богатырь»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8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32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*48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-"/>
            </a:pPr>
            <a:r>
              <a:rPr lang="ru-RU" sz="3200" b="1" u="sng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2*1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58*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708400" y="3500438"/>
            <a:ext cx="1871663" cy="30956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«Мария»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8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37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8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   </a:t>
            </a:r>
            <a:r>
              <a:rPr lang="ru-RU" sz="2800" b="1" u="sng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4*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8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33*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8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ru-RU" sz="2800" b="1" u="sng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14*_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8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***3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2400" b="1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5003800" y="1125538"/>
            <a:ext cx="2952750" cy="2305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«Бригантина»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ru-RU" sz="32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5*7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ru-RU" sz="3200" b="1" u="sng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*0*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600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3200" b="1" dirty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5580063" y="3573463"/>
            <a:ext cx="2089150" cy="30241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«Мираж»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28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95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8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    </a:t>
            </a:r>
            <a:r>
              <a:rPr lang="ru-RU" sz="2800" b="1" u="sng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**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8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*5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8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ru-RU" sz="2800" b="1" u="sng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1**_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8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***5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2400" b="1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2400" b="1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2" name="Picture 4" descr="G:\Все картинки\анимация\корабли\j030349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286124"/>
            <a:ext cx="1928826" cy="1903446"/>
          </a:xfrm>
          <a:prstGeom prst="rect">
            <a:avLst/>
          </a:prstGeom>
          <a:noFill/>
        </p:spPr>
      </p:pic>
      <p:pic>
        <p:nvPicPr>
          <p:cNvPr id="14" name="Picture 3" descr="G:\Все картинки\анимация\корабли\j0295165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15206" y="2786058"/>
            <a:ext cx="12858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Все картинки\природа\вода\wallpaper0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429488" cy="1384300"/>
          </a:xfrm>
        </p:spPr>
        <p:txBody>
          <a:bodyPr/>
          <a:lstStyle/>
          <a:p>
            <a:r>
              <a:rPr lang="ru-RU" sz="3600" b="1" dirty="0">
                <a:solidFill>
                  <a:schemeClr val="bg1"/>
                </a:solidFill>
              </a:rPr>
              <a:t>3.Определить 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        расстояние до острова.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27088" y="1412875"/>
            <a:ext cx="2952750" cy="4105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5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7056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 </a:t>
            </a:r>
            <a:r>
              <a:rPr lang="ru-RU" sz="5400" b="1" u="sng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___8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6048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500563" y="1844675"/>
            <a:ext cx="3311525" cy="39608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8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5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7056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 </a:t>
            </a:r>
            <a:r>
              <a:rPr lang="ru-RU" sz="5400" b="1" u="sng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___8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54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57248 </a:t>
            </a:r>
          </a:p>
        </p:txBody>
      </p:sp>
      <p:pic>
        <p:nvPicPr>
          <p:cNvPr id="23555" name="Picture 3" descr="G:\Все картинки\анимация\корабли\j030349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286388"/>
            <a:ext cx="1295404" cy="1278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Все картинки\природа\море и океан\wall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571472" y="642918"/>
            <a:ext cx="7786742" cy="5786478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152525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 5. Высадка на остров.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827088" y="1844675"/>
            <a:ext cx="1944687" cy="3603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5400000">
            <a:off x="1620837" y="83661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5938838" y="1916113"/>
            <a:ext cx="1944687" cy="3603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5400000">
            <a:off x="6732587" y="908051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5938838" y="3932238"/>
            <a:ext cx="1944687" cy="3603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5400000">
            <a:off x="6732587" y="2924176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3059113" y="3932238"/>
            <a:ext cx="1944687" cy="3603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 rot="5400000">
            <a:off x="3852862" y="2924176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684213" y="5373688"/>
            <a:ext cx="1944687" cy="3603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 rot="5400000">
            <a:off x="1476375" y="436403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3276600" y="1916113"/>
            <a:ext cx="1944688" cy="3603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3635375" y="836613"/>
            <a:ext cx="1223963" cy="792162"/>
          </a:xfrm>
          <a:prstGeom prst="flowChartOnline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4211638" y="1628775"/>
            <a:ext cx="0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828675" y="3500438"/>
            <a:ext cx="1944688" cy="3603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1187450" y="2420938"/>
            <a:ext cx="1223963" cy="792162"/>
          </a:xfrm>
          <a:prstGeom prst="flowChartOnline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1763713" y="3213100"/>
            <a:ext cx="0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>
            <a:off x="3059113" y="5588000"/>
            <a:ext cx="1944687" cy="3603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 rot="5400000">
            <a:off x="3852862" y="457993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AutoShape 25"/>
          <p:cNvSpPr>
            <a:spLocks noChangeArrowheads="1"/>
          </p:cNvSpPr>
          <p:nvPr/>
        </p:nvSpPr>
        <p:spPr bwMode="auto">
          <a:xfrm>
            <a:off x="1331913" y="1916113"/>
            <a:ext cx="215900" cy="1936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0" name="AutoShape 26"/>
          <p:cNvSpPr>
            <a:spLocks noChangeArrowheads="1"/>
          </p:cNvSpPr>
          <p:nvPr/>
        </p:nvSpPr>
        <p:spPr bwMode="auto">
          <a:xfrm>
            <a:off x="1979613" y="1916113"/>
            <a:ext cx="215900" cy="1936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1" name="AutoShape 27"/>
          <p:cNvSpPr>
            <a:spLocks noChangeArrowheads="1"/>
          </p:cNvSpPr>
          <p:nvPr/>
        </p:nvSpPr>
        <p:spPr bwMode="auto">
          <a:xfrm>
            <a:off x="3708400" y="1989138"/>
            <a:ext cx="215900" cy="1936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2" name="AutoShape 28"/>
          <p:cNvSpPr>
            <a:spLocks noChangeArrowheads="1"/>
          </p:cNvSpPr>
          <p:nvPr/>
        </p:nvSpPr>
        <p:spPr bwMode="auto">
          <a:xfrm>
            <a:off x="4140200" y="1989138"/>
            <a:ext cx="215900" cy="1936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3" name="AutoShape 29"/>
          <p:cNvSpPr>
            <a:spLocks noChangeArrowheads="1"/>
          </p:cNvSpPr>
          <p:nvPr/>
        </p:nvSpPr>
        <p:spPr bwMode="auto">
          <a:xfrm>
            <a:off x="4572000" y="1989138"/>
            <a:ext cx="215900" cy="1936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4" name="AutoShape 30"/>
          <p:cNvSpPr>
            <a:spLocks noChangeArrowheads="1"/>
          </p:cNvSpPr>
          <p:nvPr/>
        </p:nvSpPr>
        <p:spPr bwMode="auto">
          <a:xfrm>
            <a:off x="6804025" y="1989138"/>
            <a:ext cx="215900" cy="1936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5" name="AutoShape 31"/>
          <p:cNvSpPr>
            <a:spLocks noChangeArrowheads="1"/>
          </p:cNvSpPr>
          <p:nvPr/>
        </p:nvSpPr>
        <p:spPr bwMode="auto">
          <a:xfrm>
            <a:off x="7235825" y="4005263"/>
            <a:ext cx="215900" cy="1936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6" name="AutoShape 32"/>
          <p:cNvSpPr>
            <a:spLocks noChangeArrowheads="1"/>
          </p:cNvSpPr>
          <p:nvPr/>
        </p:nvSpPr>
        <p:spPr bwMode="auto">
          <a:xfrm>
            <a:off x="6877050" y="4005263"/>
            <a:ext cx="215900" cy="1936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7" name="AutoShape 33"/>
          <p:cNvSpPr>
            <a:spLocks noChangeArrowheads="1"/>
          </p:cNvSpPr>
          <p:nvPr/>
        </p:nvSpPr>
        <p:spPr bwMode="auto">
          <a:xfrm>
            <a:off x="6516688" y="4005263"/>
            <a:ext cx="215900" cy="1936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8" name="AutoShape 34"/>
          <p:cNvSpPr>
            <a:spLocks noChangeArrowheads="1"/>
          </p:cNvSpPr>
          <p:nvPr/>
        </p:nvSpPr>
        <p:spPr bwMode="auto">
          <a:xfrm>
            <a:off x="3635375" y="4005263"/>
            <a:ext cx="215900" cy="1936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9" name="AutoShape 35"/>
          <p:cNvSpPr>
            <a:spLocks noChangeArrowheads="1"/>
          </p:cNvSpPr>
          <p:nvPr/>
        </p:nvSpPr>
        <p:spPr bwMode="auto">
          <a:xfrm>
            <a:off x="4211638" y="4005263"/>
            <a:ext cx="215900" cy="1936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00" name="AutoShape 36"/>
          <p:cNvSpPr>
            <a:spLocks noChangeArrowheads="1"/>
          </p:cNvSpPr>
          <p:nvPr/>
        </p:nvSpPr>
        <p:spPr bwMode="auto">
          <a:xfrm>
            <a:off x="1692275" y="3573463"/>
            <a:ext cx="215900" cy="1936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01" name="AutoShape 37"/>
          <p:cNvSpPr>
            <a:spLocks noChangeArrowheads="1"/>
          </p:cNvSpPr>
          <p:nvPr/>
        </p:nvSpPr>
        <p:spPr bwMode="auto">
          <a:xfrm>
            <a:off x="1187450" y="5445125"/>
            <a:ext cx="215900" cy="1936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02" name="AutoShape 38"/>
          <p:cNvSpPr>
            <a:spLocks noChangeArrowheads="1"/>
          </p:cNvSpPr>
          <p:nvPr/>
        </p:nvSpPr>
        <p:spPr bwMode="auto">
          <a:xfrm>
            <a:off x="1619250" y="5445125"/>
            <a:ext cx="215900" cy="1936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03" name="AutoShape 39"/>
          <p:cNvSpPr>
            <a:spLocks noChangeArrowheads="1"/>
          </p:cNvSpPr>
          <p:nvPr/>
        </p:nvSpPr>
        <p:spPr bwMode="auto">
          <a:xfrm>
            <a:off x="2051050" y="5445125"/>
            <a:ext cx="215900" cy="1936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04" name="AutoShape 40"/>
          <p:cNvSpPr>
            <a:spLocks noChangeArrowheads="1"/>
          </p:cNvSpPr>
          <p:nvPr/>
        </p:nvSpPr>
        <p:spPr bwMode="auto">
          <a:xfrm>
            <a:off x="3924300" y="5661025"/>
            <a:ext cx="215900" cy="1936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05" name="WordArt 41"/>
          <p:cNvSpPr>
            <a:spLocks noChangeArrowheads="1" noChangeShapeType="1" noTextEdit="1"/>
          </p:cNvSpPr>
          <p:nvPr/>
        </p:nvSpPr>
        <p:spPr bwMode="auto">
          <a:xfrm>
            <a:off x="6443663" y="4724400"/>
            <a:ext cx="863600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?</a:t>
            </a:r>
          </a:p>
        </p:txBody>
      </p:sp>
      <p:pic>
        <p:nvPicPr>
          <p:cNvPr id="24579" name="Picture 3" descr="G:\Все картинки\анимация\корабли\j0303494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358082" y="5072074"/>
            <a:ext cx="1571636" cy="1428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Татьяна\Мои документы\Мои рисунки\Безимени-1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14346" y="0"/>
            <a:ext cx="9572693" cy="6858000"/>
          </a:xfrm>
          <a:prstGeom prst="rect">
            <a:avLst/>
          </a:prstGeom>
          <a:noFill/>
        </p:spPr>
      </p:pic>
      <p:grpSp>
        <p:nvGrpSpPr>
          <p:cNvPr id="4" name="Группа 9"/>
          <p:cNvGrpSpPr/>
          <p:nvPr/>
        </p:nvGrpSpPr>
        <p:grpSpPr>
          <a:xfrm>
            <a:off x="500034" y="571480"/>
            <a:ext cx="8286808" cy="5643602"/>
            <a:chOff x="785786" y="645666"/>
            <a:chExt cx="7786742" cy="5426540"/>
          </a:xfrm>
        </p:grpSpPr>
        <p:pic>
          <p:nvPicPr>
            <p:cNvPr id="3074" name="Picture 2" descr="G:\Все картинки\анимация\фон, открытки\zheltmercanie4.gif"/>
            <p:cNvPicPr>
              <a:picLocks noChangeAspect="1" noChangeArrowheads="1" noCrop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85786" y="645666"/>
              <a:ext cx="4196524" cy="54265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75" name="Picture 3" descr="G:\Все картинки\анимация\фон, открытки\zheltmercanie4.gif"/>
            <p:cNvPicPr>
              <a:picLocks noChangeAspect="1" noChangeArrowheads="1" noCrop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572000" y="645666"/>
              <a:ext cx="4000528" cy="54265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" name="Picture 3" descr="G:\Все картинки\анимация\корабли\j0303494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000496" y="3857628"/>
            <a:ext cx="1571636" cy="1428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192</Words>
  <Application>Microsoft Office PowerPoint</Application>
  <PresentationFormat>Экран (4:3)</PresentationFormat>
  <Paragraphs>70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1. Устранение неисправности кораблей.</vt:lpstr>
      <vt:lpstr>2. Проверка готовности.</vt:lpstr>
      <vt:lpstr>3.Определить          расстояние до острова.</vt:lpstr>
      <vt:lpstr> 5. Высадка на остров.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52</cp:revision>
  <dcterms:created xsi:type="dcterms:W3CDTF">2008-12-14T13:04:37Z</dcterms:created>
  <dcterms:modified xsi:type="dcterms:W3CDTF">2009-02-01T17:51:06Z</dcterms:modified>
</cp:coreProperties>
</file>