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9" r:id="rId5"/>
    <p:sldId id="266" r:id="rId6"/>
    <p:sldId id="271" r:id="rId7"/>
    <p:sldId id="268" r:id="rId8"/>
    <p:sldId id="263" r:id="rId9"/>
    <p:sldId id="260" r:id="rId10"/>
    <p:sldId id="261" r:id="rId11"/>
    <p:sldId id="262" r:id="rId12"/>
    <p:sldId id="258" r:id="rId13"/>
    <p:sldId id="267" r:id="rId14"/>
    <p:sldId id="257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DF9CE6-2D34-4BA2-A609-16D395EDE084}" type="datetimeFigureOut">
              <a:rPr lang="ru-RU" smtClean="0"/>
              <a:pPr/>
              <a:t>06.11.2008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5399B4-DA36-4AEA-BFC8-4818F0D923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5214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Общая характеристика класса </a:t>
            </a:r>
            <a:br>
              <a:rPr lang="ru-RU" dirty="0" smtClean="0"/>
            </a:br>
            <a:r>
              <a:rPr lang="ru-RU" dirty="0" smtClean="0"/>
              <a:t>Насекомые</a:t>
            </a:r>
            <a:br>
              <a:rPr lang="ru-RU" dirty="0" smtClean="0"/>
            </a:br>
            <a:r>
              <a:rPr lang="ru-RU" sz="2800" dirty="0" smtClean="0"/>
              <a:t>составила</a:t>
            </a:r>
            <a:br>
              <a:rPr lang="ru-RU" sz="2800" dirty="0" smtClean="0"/>
            </a:br>
            <a:r>
              <a:rPr lang="ru-RU" sz="2800" dirty="0" smtClean="0"/>
              <a:t>учитель биологии </a:t>
            </a:r>
            <a:r>
              <a:rPr lang="ru-RU" sz="2800" dirty="0" err="1" smtClean="0"/>
              <a:t>Орешковской</a:t>
            </a:r>
            <a:r>
              <a:rPr lang="ru-RU" sz="2800" dirty="0" smtClean="0"/>
              <a:t> </a:t>
            </a:r>
            <a:r>
              <a:rPr lang="ru-RU" sz="2800" dirty="0" err="1" smtClean="0"/>
              <a:t>оош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Луховицкого района Московской области</a:t>
            </a:r>
            <a:br>
              <a:rPr lang="ru-RU" sz="2800" dirty="0" smtClean="0"/>
            </a:br>
            <a:r>
              <a:rPr lang="ru-RU" sz="2800" dirty="0" smtClean="0"/>
              <a:t>Афанасьева Т. В.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Грызуще</a:t>
            </a:r>
            <a:r>
              <a:rPr lang="ru-RU" sz="3200" dirty="0" smtClean="0"/>
              <a:t> - сосущий ротовой аппарат </a:t>
            </a:r>
            <a:br>
              <a:rPr lang="ru-RU" sz="3200" dirty="0" smtClean="0"/>
            </a:br>
            <a:r>
              <a:rPr lang="ru-RU" sz="3200" dirty="0" smtClean="0"/>
              <a:t>(пчела с выдвинутым хоботком)</a:t>
            </a:r>
            <a:endParaRPr lang="ru-RU" sz="3200" dirty="0"/>
          </a:p>
        </p:txBody>
      </p:sp>
      <p:pic>
        <p:nvPicPr>
          <p:cNvPr id="4" name="Содержимое 3" descr="Копия ком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6572296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Грызущий ротовой аппарат (кузнечик)</a:t>
            </a:r>
            <a:endParaRPr lang="ru-RU" sz="4000" dirty="0"/>
          </a:p>
        </p:txBody>
      </p:sp>
      <p:pic>
        <p:nvPicPr>
          <p:cNvPr id="4" name="Содержимое 3" descr="кузнеч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143116"/>
            <a:ext cx="6357982" cy="43577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ел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714356"/>
            <a:ext cx="714380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Одиночные насекомые.</a:t>
            </a:r>
            <a:endParaRPr lang="ru-RU" dirty="0"/>
          </a:p>
        </p:txBody>
      </p:sp>
      <p:pic>
        <p:nvPicPr>
          <p:cNvPr id="6" name="Содержимое 5" descr="сред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40" y="1500174"/>
            <a:ext cx="5286412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Общественные насекомые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428868"/>
            <a:ext cx="2743200" cy="2428892"/>
          </a:xfrm>
        </p:spPr>
        <p:txBody>
          <a:bodyPr/>
          <a:lstStyle/>
          <a:p>
            <a:pPr algn="ctr"/>
            <a:r>
              <a:rPr lang="ru-RU" sz="2000" dirty="0" smtClean="0"/>
              <a:t>Пчелы</a:t>
            </a:r>
          </a:p>
          <a:p>
            <a:pPr algn="ctr"/>
            <a:r>
              <a:rPr lang="ru-RU" sz="2000" dirty="0" smtClean="0"/>
              <a:t>Термиты</a:t>
            </a:r>
          </a:p>
          <a:p>
            <a:pPr algn="ctr"/>
            <a:r>
              <a:rPr lang="ru-RU" sz="2000" dirty="0" smtClean="0"/>
              <a:t>Муравьи </a:t>
            </a:r>
          </a:p>
          <a:p>
            <a:endParaRPr lang="ru-RU" dirty="0"/>
          </a:p>
        </p:txBody>
      </p:sp>
      <p:pic>
        <p:nvPicPr>
          <p:cNvPr id="5" name="Содержимое 4" descr="мураве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785794"/>
            <a:ext cx="4714908" cy="54626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Лабораторная работа</a:t>
            </a:r>
            <a:br>
              <a:rPr lang="ru-RU" sz="4000" dirty="0" smtClean="0"/>
            </a:br>
            <a:r>
              <a:rPr lang="ru-RU" sz="3600" dirty="0" smtClean="0"/>
              <a:t>«Изучение представителей отрядов насекомых»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3891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Рассмотрите предлагаемые коллекции. Выявите черты сходства и различия между отдельными насекомыми по размеру, форме тела, окраске и т. д. 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Составьте список названий видов насекомых из коллекции, относящихся к каждому отряду.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Рассмотрите вредителей различных культур или продовольственных запасов. Отметьте повреждения, наносимые ими.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 Членистоногие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паук</a:t>
            </a:r>
            <a:endParaRPr lang="ru-RU" dirty="0"/>
          </a:p>
        </p:txBody>
      </p:sp>
      <p:pic>
        <p:nvPicPr>
          <p:cNvPr id="7" name="Содержимое 6" descr="рак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2714620"/>
            <a:ext cx="3500462" cy="3214710"/>
          </a:xfrm>
        </p:spPr>
      </p:pic>
      <p:pic>
        <p:nvPicPr>
          <p:cNvPr id="8" name="Содержимое 7" descr="паук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2643182"/>
            <a:ext cx="4000528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3214678" y="1428736"/>
            <a:ext cx="2714644" cy="10412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Членистоногие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14348" y="3071810"/>
            <a:ext cx="1843094" cy="11127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 Ракообразные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357554" y="3071810"/>
            <a:ext cx="2071702" cy="11127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 Паукообразные 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143636" y="3071810"/>
            <a:ext cx="1643074" cy="11127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 Насекомые</a:t>
            </a:r>
            <a:endParaRPr lang="ru-RU" dirty="0"/>
          </a:p>
        </p:txBody>
      </p:sp>
      <p:pic>
        <p:nvPicPr>
          <p:cNvPr id="7" name="Рисунок 6" descr="ра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572008"/>
            <a:ext cx="1857388" cy="1452566"/>
          </a:xfrm>
          <a:prstGeom prst="rect">
            <a:avLst/>
          </a:prstGeom>
        </p:spPr>
      </p:pic>
      <p:pic>
        <p:nvPicPr>
          <p:cNvPr id="8" name="Рисунок 7" descr="па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572008"/>
            <a:ext cx="2286016" cy="1714512"/>
          </a:xfrm>
          <a:prstGeom prst="rect">
            <a:avLst/>
          </a:prstGeom>
        </p:spPr>
      </p:pic>
      <p:pic>
        <p:nvPicPr>
          <p:cNvPr id="9" name="Рисунок 8" descr="шм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572008"/>
            <a:ext cx="178595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Выбрать признаки характерные для класса ракообразные.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Животные, ведущие в основном морской образ жизни.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Длина тела составляет 0.1 мм – 12 см.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Дыхание через поверхность тела или жабрами.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Занимают в основном наземную среду обитания.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Глаза фасеточные.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Отделы тела срастаются, образуя головогрудь.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Кровеносная система  незамкнутая.</a:t>
            </a:r>
          </a:p>
          <a:p>
            <a:pPr marL="514350" indent="-514350">
              <a:buNone/>
            </a:pPr>
            <a:r>
              <a:rPr lang="ru-RU" dirty="0" smtClean="0"/>
              <a:t>Правильные ответы: 1, 3, 5, 6, 7.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29010" cy="4572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История названия класса.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Условия жизни.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Типы ротового аппарата.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Строение тела насекомого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Образ жизни представителей класса.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6. Лабораторная работа «Изучение представителей отрядов насекомых».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Значение насекомых.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Интересные факты.</a:t>
            </a:r>
            <a:endParaRPr lang="ru-RU" sz="1600" dirty="0"/>
          </a:p>
        </p:txBody>
      </p:sp>
      <p:pic>
        <p:nvPicPr>
          <p:cNvPr id="5" name="Содержимое 4" descr="а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571899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Насекомые составляют 2/3 от всех организмов Земли</a:t>
            </a:r>
            <a:endParaRPr lang="ru-RU" dirty="0"/>
          </a:p>
        </p:txBody>
      </p:sp>
      <p:pic>
        <p:nvPicPr>
          <p:cNvPr id="4" name="Содержимое 3" descr="диаграм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57364"/>
            <a:ext cx="5857916" cy="4643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Среды обитания насекомых</a:t>
            </a:r>
            <a:endParaRPr lang="ru-RU" dirty="0"/>
          </a:p>
        </p:txBody>
      </p:sp>
      <p:pic>
        <p:nvPicPr>
          <p:cNvPr id="5" name="Содержимое 4" descr="Копия сред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857365"/>
            <a:ext cx="3143272" cy="3000396"/>
          </a:xfrm>
        </p:spPr>
      </p:pic>
      <p:pic>
        <p:nvPicPr>
          <p:cNvPr id="6" name="Содержимое 5" descr="Копия среда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1857364"/>
            <a:ext cx="3488626" cy="2786082"/>
          </a:xfrm>
        </p:spPr>
      </p:pic>
      <p:pic>
        <p:nvPicPr>
          <p:cNvPr id="7" name="Рисунок 6" descr="сре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000504"/>
            <a:ext cx="2786082" cy="2470400"/>
          </a:xfrm>
          <a:prstGeom prst="rect">
            <a:avLst/>
          </a:prstGeom>
        </p:spPr>
      </p:pic>
      <p:pic>
        <p:nvPicPr>
          <p:cNvPr id="8" name="Рисунок 7" descr="среда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929066"/>
            <a:ext cx="2857520" cy="254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Сосущий ротовой аппарат (бабочка)</a:t>
            </a:r>
            <a:endParaRPr lang="ru-RU" sz="4000" dirty="0"/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7286676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Колюще-сосущий ротовой аппарат</a:t>
            </a:r>
            <a:br>
              <a:rPr lang="ru-RU" sz="3600" dirty="0" smtClean="0"/>
            </a:br>
            <a:r>
              <a:rPr lang="ru-RU" sz="4000" dirty="0" smtClean="0"/>
              <a:t>(комар, сосущий кровь)</a:t>
            </a:r>
            <a:endParaRPr lang="ru-RU" sz="4000" dirty="0"/>
          </a:p>
        </p:txBody>
      </p:sp>
      <p:pic>
        <p:nvPicPr>
          <p:cNvPr id="4" name="Содержимое 3" descr="ком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7215238" cy="45005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210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Общая характеристика класса  Насекомые составила учитель биологии Орешковской оош Луховицкого района Московской области Афанасьева Т. В.  </vt:lpstr>
      <vt:lpstr>Тип Членистоногие</vt:lpstr>
      <vt:lpstr>Слайд 3</vt:lpstr>
      <vt:lpstr>Выбрать признаки характерные для класса ракообразные.</vt:lpstr>
      <vt:lpstr>План урока.</vt:lpstr>
      <vt:lpstr>Насекомые составляют 2/3 от всех организмов Земли</vt:lpstr>
      <vt:lpstr>Среды обитания насекомых</vt:lpstr>
      <vt:lpstr>Сосущий ротовой аппарат (бабочка)</vt:lpstr>
      <vt:lpstr>Колюще-сосущий ротовой аппарат (комар, сосущий кровь)</vt:lpstr>
      <vt:lpstr>Грызуще - сосущий ротовой аппарат  (пчела с выдвинутым хоботком)</vt:lpstr>
      <vt:lpstr>Грызущий ротовой аппарат (кузнечик)</vt:lpstr>
      <vt:lpstr>Слайд 12</vt:lpstr>
      <vt:lpstr>Одиночные насекомые.</vt:lpstr>
      <vt:lpstr>Общественные насекомые</vt:lpstr>
      <vt:lpstr>Лабораторная работа «Изучение представителей отрядов насекомых»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класса Насекомые</dc:title>
  <dc:creator>танюша</dc:creator>
  <cp:lastModifiedBy>танюша</cp:lastModifiedBy>
  <cp:revision>22</cp:revision>
  <dcterms:created xsi:type="dcterms:W3CDTF">2008-11-01T15:41:59Z</dcterms:created>
  <dcterms:modified xsi:type="dcterms:W3CDTF">2008-11-06T17:01:38Z</dcterms:modified>
</cp:coreProperties>
</file>