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9916F-7447-452E-AF47-D06482A5977E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7CDFB-84FE-44C0-AE21-01031F33B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CDFB-84FE-44C0-AE21-01031F33BD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CDFB-84FE-44C0-AE21-01031F33BD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CDFB-84FE-44C0-AE21-01031F33BD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B47E4-F423-4CDD-9660-0B0B4D744AAB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5AED-975A-4B82-B876-A3257AC78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B47E4-F423-4CDD-9660-0B0B4D744AAB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5AED-975A-4B82-B876-A3257AC78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B47E4-F423-4CDD-9660-0B0B4D744AAB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5AED-975A-4B82-B876-A3257AC78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B47E4-F423-4CDD-9660-0B0B4D744AAB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5AED-975A-4B82-B876-A3257AC78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B47E4-F423-4CDD-9660-0B0B4D744AAB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5AED-975A-4B82-B876-A3257AC78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B47E4-F423-4CDD-9660-0B0B4D744AAB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5AED-975A-4B82-B876-A3257AC78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B47E4-F423-4CDD-9660-0B0B4D744AAB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5AED-975A-4B82-B876-A3257AC78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B47E4-F423-4CDD-9660-0B0B4D744AAB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5AED-975A-4B82-B876-A3257AC78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B47E4-F423-4CDD-9660-0B0B4D744AAB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5AED-975A-4B82-B876-A3257AC78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B47E4-F423-4CDD-9660-0B0B4D744AAB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5AED-975A-4B82-B876-A3257AC78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B47E4-F423-4CDD-9660-0B0B4D744AAB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5AED-975A-4B82-B876-A3257AC78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5FB47E4-F423-4CDD-9660-0B0B4D744AAB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225AED-975A-4B82-B876-A3257AC78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est\&#1052;&#1086;&#1080;%20&#1076;&#1086;&#1082;&#1091;&#1084;&#1077;&#1085;&#1090;&#1099;\&#1052;&#1086;&#1103;%20&#1084;&#1091;&#1079;&#1099;&#1082;&#1072;\&#1053;&#1077;&#1080;&#1079;&#1074;&#1077;&#1089;&#1090;&#1085;&#1099;&#1081;%20&#1080;&#1089;&#1087;&#1086;&#1083;&#1085;&#1080;&#1090;&#1077;&#1083;&#1100;\&#1057;&#1087;&#1080;&#1089;&#1086;&#1082;%20&#1074;&#1086;&#1089;&#1087;&#1088;&#1086;&#1080;&#1079;&#1074;&#1077;&#1076;&#1077;&#1085;&#1080;&#1103;1\01%20IMGP1085.wma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П. </a:t>
            </a:r>
            <a:r>
              <a:rPr lang="ru-RU" i="1" dirty="0" err="1" smtClean="0">
                <a:solidFill>
                  <a:schemeClr val="bg1"/>
                </a:solidFill>
              </a:rPr>
              <a:t>Дудочкин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Почему хорошо на свете?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715016"/>
            <a:ext cx="6400800" cy="609592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Шестакова О. Б. учитель НОУ «Школа- </a:t>
            </a:r>
            <a:r>
              <a:rPr lang="ru-RU" sz="1600" dirty="0" err="1" smtClean="0">
                <a:solidFill>
                  <a:schemeClr val="bg1"/>
                </a:solidFill>
              </a:rPr>
              <a:t>интерат</a:t>
            </a:r>
            <a:r>
              <a:rPr lang="ru-RU" sz="1600" dirty="0" smtClean="0">
                <a:solidFill>
                  <a:schemeClr val="bg1"/>
                </a:solidFill>
              </a:rPr>
              <a:t> №8 ОАО «РЖД»</a:t>
            </a:r>
          </a:p>
          <a:p>
            <a:r>
              <a:rPr lang="ru-RU" sz="1600" dirty="0">
                <a:solidFill>
                  <a:schemeClr val="bg1"/>
                </a:solidFill>
              </a:rPr>
              <a:t>г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>
                <a:solidFill>
                  <a:schemeClr val="bg1"/>
                </a:solidFill>
              </a:rPr>
              <a:t>А</a:t>
            </a:r>
            <a:r>
              <a:rPr lang="ru-RU" sz="1600" dirty="0" smtClean="0">
                <a:solidFill>
                  <a:schemeClr val="bg1"/>
                </a:solidFill>
              </a:rPr>
              <a:t>страхань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143116"/>
            <a:ext cx="4663191" cy="3571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28604"/>
            <a:ext cx="6715172" cy="5929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57166"/>
            <a:ext cx="4534979" cy="6143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00042"/>
            <a:ext cx="4341826" cy="6004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3929066"/>
            <a:ext cx="4000528" cy="2515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4001400" cy="5103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15skvorec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714356"/>
            <a:ext cx="3905250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3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4214818"/>
            <a:ext cx="2781307" cy="2085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3643338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s387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14290"/>
            <a:ext cx="5414960" cy="381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98872">
            <a:off x="5327233" y="3461323"/>
            <a:ext cx="2643190" cy="294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wore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571480"/>
            <a:ext cx="6000760" cy="4500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36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857496"/>
            <a:ext cx="2177482" cy="3803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57554" y="5286388"/>
            <a:ext cx="3862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скворушка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22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071546"/>
            <a:ext cx="3896822" cy="52149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8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500042"/>
            <a:ext cx="5643602" cy="564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5680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92343">
            <a:off x="642910" y="1500174"/>
            <a:ext cx="2925981" cy="3897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01 IMGP108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 flipV="1">
            <a:off x="1000100" y="928670"/>
            <a:ext cx="304800" cy="3381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5500702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поёт скворец!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oska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doska</Template>
  <TotalTime>64</TotalTime>
  <Words>31</Words>
  <Application>Microsoft Office PowerPoint</Application>
  <PresentationFormat>Экран (4:3)</PresentationFormat>
  <Paragraphs>8</Paragraphs>
  <Slides>7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doska</vt:lpstr>
      <vt:lpstr>П. Дудочкин. Почему хорошо на свете?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П. Дудочкин. Почему хорошо на свете? </dc:title>
  <dc:creator>user</dc:creator>
  <cp:lastModifiedBy>user</cp:lastModifiedBy>
  <cp:revision>10</cp:revision>
  <dcterms:created xsi:type="dcterms:W3CDTF">2009-01-20T17:31:51Z</dcterms:created>
  <dcterms:modified xsi:type="dcterms:W3CDTF">2009-01-22T13:57:49Z</dcterms:modified>
</cp:coreProperties>
</file>