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9" r:id="rId4"/>
    <p:sldId id="270" r:id="rId5"/>
    <p:sldId id="261" r:id="rId6"/>
    <p:sldId id="263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ADCA"/>
    <a:srgbClr val="8ED0E4"/>
    <a:srgbClr val="F1EFC7"/>
    <a:srgbClr val="660033"/>
    <a:srgbClr val="2C66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ACD41-86FA-45F2-9F16-BDF844A4BD57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BAC99-A595-4560-96BE-EF8170025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BAC99-A595-4560-96BE-EF81700254C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22C8E-190B-4890-BC7F-F36B9F1DBFF2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40F26-DAA7-46DC-A464-A0DA2CA7E6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22C8E-190B-4890-BC7F-F36B9F1DBFF2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40F26-DAA7-46DC-A464-A0DA2CA7E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22C8E-190B-4890-BC7F-F36B9F1DBFF2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40F26-DAA7-46DC-A464-A0DA2CA7E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22C8E-190B-4890-BC7F-F36B9F1DBFF2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40F26-DAA7-46DC-A464-A0DA2CA7E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22C8E-190B-4890-BC7F-F36B9F1DBFF2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40F26-DAA7-46DC-A464-A0DA2CA7E6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22C8E-190B-4890-BC7F-F36B9F1DBFF2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40F26-DAA7-46DC-A464-A0DA2CA7E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22C8E-190B-4890-BC7F-F36B9F1DBFF2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40F26-DAA7-46DC-A464-A0DA2CA7E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22C8E-190B-4890-BC7F-F36B9F1DBFF2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40F26-DAA7-46DC-A464-A0DA2CA7E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22C8E-190B-4890-BC7F-F36B9F1DBFF2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40F26-DAA7-46DC-A464-A0DA2CA7E6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22C8E-190B-4890-BC7F-F36B9F1DBFF2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40F26-DAA7-46DC-A464-A0DA2CA7E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22C8E-190B-4890-BC7F-F36B9F1DBFF2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40F26-DAA7-46DC-A464-A0DA2CA7E6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6422C8E-190B-4890-BC7F-F36B9F1DBFF2}" type="datetimeFigureOut">
              <a:rPr lang="ru-RU" smtClean="0"/>
              <a:pPr/>
              <a:t>27.01.2009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9840F26-DAA7-46DC-A464-A0DA2CA7E6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2428891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>
                <a:solidFill>
                  <a:srgbClr val="660033"/>
                </a:solidFill>
              </a:rPr>
              <a:t>Изложение</a:t>
            </a:r>
            <a:br>
              <a:rPr lang="ru-RU" sz="4800" b="1" dirty="0" smtClean="0">
                <a:solidFill>
                  <a:srgbClr val="660033"/>
                </a:solidFill>
              </a:rPr>
            </a:br>
            <a:r>
              <a:rPr lang="ru-RU" sz="4800" b="1" dirty="0" smtClean="0">
                <a:solidFill>
                  <a:srgbClr val="660033"/>
                </a:solidFill>
              </a:rPr>
              <a:t>Яхта «Спасибо»</a:t>
            </a:r>
            <a:endParaRPr lang="ru-RU" sz="4800" dirty="0">
              <a:solidFill>
                <a:srgbClr val="6600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4286256"/>
            <a:ext cx="4200532" cy="13525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Урок разработан Грибовой Ю. В., учителем начальных классов МОУ «Гимназия №7», г. Саратов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57290" y="285728"/>
            <a:ext cx="7358114" cy="6215106"/>
          </a:xfrm>
          <a:prstGeom prst="roundRect">
            <a:avLst/>
          </a:prstGeom>
          <a:noFill/>
          <a:ln>
            <a:solidFill>
              <a:srgbClr val="2C66C4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3"/>
            <a:ext cx="7772400" cy="8572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660033"/>
                </a:solidFill>
              </a:rPr>
              <a:t>Доброе дело само себя хвалит.</a:t>
            </a:r>
            <a:endParaRPr lang="ru-RU" sz="3200" dirty="0">
              <a:solidFill>
                <a:srgbClr val="6600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85860"/>
            <a:ext cx="6400800" cy="4352940"/>
          </a:xfrm>
        </p:spPr>
        <p:txBody>
          <a:bodyPr/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Изложение</a:t>
            </a:r>
          </a:p>
          <a:p>
            <a:pPr algn="ctr"/>
            <a:r>
              <a:rPr lang="ru-RU" sz="4800" dirty="0">
                <a:solidFill>
                  <a:srgbClr val="FF0000"/>
                </a:solidFill>
              </a:rPr>
              <a:t>?</a:t>
            </a:r>
            <a:endParaRPr lang="ru-RU" sz="4800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4021">
            <a:off x="2794318" y="3959722"/>
            <a:ext cx="2630286" cy="209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23109">
            <a:off x="597324" y="2770128"/>
            <a:ext cx="1948056" cy="186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81541">
            <a:off x="5553316" y="3089316"/>
            <a:ext cx="2103069" cy="213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37862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буква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слог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слово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предложение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текст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3143272" cy="2714644"/>
          </a:xfrm>
          <a:prstGeom prst="rect">
            <a:avLst/>
          </a:prstGeom>
          <a:solidFill>
            <a:srgbClr val="8ED0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№ 1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3643314"/>
            <a:ext cx="3143272" cy="2928958"/>
          </a:xfrm>
          <a:prstGeom prst="rect">
            <a:avLst/>
          </a:prstGeom>
          <a:solidFill>
            <a:srgbClr val="8ED0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№ 4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714356"/>
            <a:ext cx="3143272" cy="2786082"/>
          </a:xfrm>
          <a:prstGeom prst="rect">
            <a:avLst/>
          </a:prstGeom>
          <a:solidFill>
            <a:srgbClr val="8ED0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№ 2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571876"/>
            <a:ext cx="3071834" cy="300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№ 3</a:t>
            </a:r>
            <a:endParaRPr lang="ru-RU" sz="3600" dirty="0"/>
          </a:p>
        </p:txBody>
      </p:sp>
      <p:pic>
        <p:nvPicPr>
          <p:cNvPr id="2050" name="Picture 2" descr="IMG_0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314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MG_00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71876"/>
            <a:ext cx="3071834" cy="235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MG_00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714356"/>
            <a:ext cx="314507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IMG_00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714356"/>
            <a:ext cx="31432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143504" y="6000768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Яхта «Спасибо»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57224" y="5786454"/>
            <a:ext cx="3071834" cy="800219"/>
          </a:xfrm>
          <a:prstGeom prst="rect">
            <a:avLst/>
          </a:prstGeom>
          <a:solidFill>
            <a:srgbClr val="8ED0E4"/>
          </a:solidFill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Спасли российские моряки</a:t>
            </a:r>
            <a:endParaRPr lang="ru-RU" sz="2300" dirty="0"/>
          </a:p>
        </p:txBody>
      </p:sp>
      <p:sp>
        <p:nvSpPr>
          <p:cNvPr id="15" name="TextBox 14"/>
          <p:cNvSpPr txBox="1"/>
          <p:nvPr/>
        </p:nvSpPr>
        <p:spPr>
          <a:xfrm>
            <a:off x="857224" y="2857496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 яхте через океан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143504" y="2857496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Борьба с волнами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14612" y="285728"/>
            <a:ext cx="3500462" cy="571504"/>
          </a:xfrm>
          <a:prstGeom prst="rect">
            <a:avLst/>
          </a:prstGeom>
          <a:solidFill>
            <a:srgbClr val="EDA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?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472" y="928670"/>
            <a:ext cx="814393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latin typeface="Arial" pitchFamily="34" charset="0"/>
                <a:ea typeface="Times New Roman" pitchFamily="18" charset="0"/>
              </a:rPr>
              <a:t>	</a:t>
            </a:r>
            <a:r>
              <a:rPr lang="ru-RU" sz="3600" b="1" dirty="0" smtClean="0">
                <a:latin typeface="Arial" pitchFamily="34" charset="0"/>
                <a:ea typeface="Times New Roman" pitchFamily="18" charset="0"/>
              </a:rPr>
              <a:t>	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Яхта «Спасибо».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Спасли российские 	моряки.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Борьба с волнами.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На яхте через океан.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latin typeface="Arial" pitchFamily="34" charset="0"/>
              </a:rPr>
              <a:t>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83 -0.47169 " pathEditMode="relative" ptsTypes="AA">
                                      <p:cBhvr>
                                        <p:cTn id="6" dur="2000" fill="hold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1063 L -0.23577 -0.190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07 -0.02427 L -0.24132 0.070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48209E-6 L -0.22847 0.339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285860"/>
            <a:ext cx="7200896" cy="37147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dirty="0" smtClean="0"/>
              <a:t>Доброе дело само себя хвалит.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?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dirty="0" smtClean="0"/>
              <a:t>В жизни всегда есть место подвигу.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429264"/>
            <a:ext cx="7854696" cy="71438"/>
          </a:xfrm>
        </p:spPr>
        <p:txBody>
          <a:bodyPr>
            <a:normAutofit fontScale="25000" lnSpcReduction="20000"/>
          </a:bodyPr>
          <a:lstStyle/>
          <a:p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Яхта «Спасибо»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524000"/>
            <a:ext cx="3714776" cy="466344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dirty="0" smtClean="0"/>
              <a:t>1.	На яхте через океан.</a:t>
            </a:r>
          </a:p>
          <a:p>
            <a:pPr marL="457200" indent="-457200">
              <a:buNone/>
            </a:pPr>
            <a:endParaRPr lang="ru-RU" dirty="0" smtClean="0"/>
          </a:p>
          <a:p>
            <a:pPr marL="457200" indent="-457200">
              <a:buNone/>
            </a:pPr>
            <a:r>
              <a:rPr lang="ru-RU" dirty="0" smtClean="0"/>
              <a:t>2.	Борьба с волнами.</a:t>
            </a:r>
          </a:p>
          <a:p>
            <a:pPr marL="457200" indent="-457200">
              <a:buAutoNum type="arabicPeriod" startAt="2"/>
            </a:pPr>
            <a:endParaRPr lang="ru-RU" dirty="0" smtClean="0"/>
          </a:p>
          <a:p>
            <a:pPr marL="457200" indent="-457200">
              <a:buNone/>
            </a:pPr>
            <a:r>
              <a:rPr lang="ru-RU" dirty="0" smtClean="0"/>
              <a:t>3.	Спасли российские моряки.</a:t>
            </a:r>
          </a:p>
          <a:p>
            <a:pPr marL="457200" indent="-457200">
              <a:buAutoNum type="arabicPeriod" startAt="3"/>
            </a:pPr>
            <a:endParaRPr lang="ru-RU" dirty="0" smtClean="0"/>
          </a:p>
          <a:p>
            <a:pPr marL="457200" indent="-457200">
              <a:buNone/>
            </a:pPr>
            <a:r>
              <a:rPr lang="ru-RU" dirty="0" smtClean="0"/>
              <a:t>4.	Яхта «Спасибо».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524000"/>
            <a:ext cx="3933060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трое французов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они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люди, их, российские моряки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французы, они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197</TotalTime>
  <Words>51</Words>
  <Application>Microsoft Office PowerPoint</Application>
  <PresentationFormat>Экран (4:3)</PresentationFormat>
  <Paragraphs>43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 Изложение Яхта «Спасибо»</vt:lpstr>
      <vt:lpstr>Доброе дело само себя хвалит.</vt:lpstr>
      <vt:lpstr>буква слог слово предложение текст </vt:lpstr>
      <vt:lpstr>Слайд 4</vt:lpstr>
      <vt:lpstr>Слайд 5</vt:lpstr>
      <vt:lpstr>   Доброе дело само себя хвалит.  ?  В жизни всегда есть место подвигу.  </vt:lpstr>
      <vt:lpstr>Яхта «Спасибо»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Изложение Яхта «Спасибо»</dc:title>
  <dc:creator>Учитель</dc:creator>
  <cp:lastModifiedBy>Admin-</cp:lastModifiedBy>
  <cp:revision>24</cp:revision>
  <dcterms:created xsi:type="dcterms:W3CDTF">2009-01-25T17:10:23Z</dcterms:created>
  <dcterms:modified xsi:type="dcterms:W3CDTF">2009-01-27T17:07:53Z</dcterms:modified>
</cp:coreProperties>
</file>