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93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98%D0%B7%D0%BE%D0%B1%D1%80%D0%B0%D0%B6%D0%B5%D0%BD%D0%B8%D0%B5:Amanita_phalloides_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hyperlink" Target="http://ru.wikipedia.org/wiki/%D0%98%D0%B7%D0%BE%D0%B1%D1%80%D0%B0%D0%B6%D0%B5%D0%BD%D0%B8%D0%B5:Lactarius_controversu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ru.wikipedia.org/wiki/%D0%98%D0%B7%D0%BE%D0%B1%D1%80%D0%B0%D0%B6%D0%B5%D0%BD%D0%B8%D0%B5:Lactarius_deliciosus.jpg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ribam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98%D0%B7%D0%BE%D0%B1%D1%80%D0%B0%D0%B6%D0%B5%D0%BD%D0%B8%D0%B5:Chanterelle_Cantharellus_cibariu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98%D0%B7%D0%BE%D0%B1%D1%80%D0%B0%D0%B6%D0%B5%D0%BD%D0%B8%D0%B5:Flammulina_velutipes_6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43174" y="571480"/>
            <a:ext cx="35620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5036347" y="1964521"/>
            <a:ext cx="2000264" cy="1643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571604" y="2000240"/>
            <a:ext cx="2000264" cy="1571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57158" y="4071942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живая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4071942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неживая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357166"/>
            <a:ext cx="4546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Подберёзовик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fisr.ru/up/muthroom/016-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562500" cy="422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66"/>
            <a:ext cx="636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Несъедобные грибы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http://fisr.ru/up/muthroom/016-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3833832" cy="337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14480" y="5429264"/>
            <a:ext cx="5573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Сатанинский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гриб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ледная поганка">
            <a:hlinkClick r:id="rId2" tooltip="&quot;Бледная поганка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71678"/>
            <a:ext cx="4900640" cy="44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357166"/>
            <a:ext cx="527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Бледная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поганка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sr.ru/up/muthroom/018-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49292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571480"/>
            <a:ext cx="5794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Мухомор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красный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isr.ru/up/muthroom/016-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4967315" cy="438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457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Желчный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гриб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нтерный мух-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285992"/>
            <a:ext cx="4939101" cy="3358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357166"/>
            <a:ext cx="5791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Мухомор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зелёный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2131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Грибы Волгоградской области</a:t>
            </a:r>
            <a:endParaRPr lang="ru-RU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Груздь осиновый">
            <a:hlinkClick r:id="rId2" tooltip="&quot;Груздь осиновый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214423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isr.ru/up/muthroom/015-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1" y="1214423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ыжик настоящий">
            <a:hlinkClick r:id="rId5" tooltip="&quot;Рыжик настоящий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214422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isr.ru/up/muthroom/016-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929066"/>
            <a:ext cx="1661496" cy="193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isr.ru/up/muthroom/017-2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1" y="3929066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isr.ru/up/muthroom/017-3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3929066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3286124"/>
            <a:ext cx="19046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Груздь осиновый</a:t>
            </a:r>
            <a:endParaRPr lang="ru-RU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3286124"/>
            <a:ext cx="11977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Маслёнок</a:t>
            </a:r>
            <a:endParaRPr lang="ru-RU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3286124"/>
            <a:ext cx="8851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Рыжик</a:t>
            </a:r>
            <a:endParaRPr lang="ru-RU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6072206"/>
            <a:ext cx="10873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Моховик</a:t>
            </a:r>
            <a:endParaRPr lang="ru-RU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6072206"/>
            <a:ext cx="10729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Вёшенка</a:t>
            </a:r>
            <a:endParaRPr lang="ru-RU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6072206"/>
            <a:ext cx="23619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Рядовка </a:t>
            </a:r>
            <a:r>
              <a:rPr lang="ru-RU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лиловоногая</a:t>
            </a:r>
            <a:endParaRPr lang="ru-RU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8358246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сбора грибов</a:t>
            </a:r>
          </a:p>
          <a:p>
            <a:pPr algn="ctr"/>
            <a:endParaRPr lang="ru-RU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1. Собирай только те грибы, которые хорошо знаешь.</a:t>
            </a:r>
          </a:p>
          <a:p>
            <a:pPr marL="457200" indent="-457200" algn="ctr">
              <a:buAutoNum type="arabicPeriod"/>
            </a:pPr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2. Когда ищешь грибы, не разрывай и не раскидывай в</a:t>
            </a:r>
          </a:p>
          <a:p>
            <a:pPr marL="342900" indent="-342900"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сторону листву. Грибница на открытом солнце погибнет. </a:t>
            </a:r>
          </a:p>
          <a:p>
            <a:pPr marL="342900" indent="-342900" algn="ctr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3. Не бери старые грибы: в них может быть опасный яд.</a:t>
            </a:r>
          </a:p>
          <a:p>
            <a:pPr marL="342900" indent="-342900" algn="ctr"/>
            <a:endParaRPr lang="ru-RU" sz="2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Нельзя собирать грибы возле шоссейных дорог и </a:t>
            </a:r>
          </a:p>
          <a:p>
            <a:pPr marL="342900" indent="-342900"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промышленных предприятий. В этих грибах накапливаются</a:t>
            </a:r>
          </a:p>
          <a:p>
            <a:pPr marL="342900" indent="-342900"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редные вещества от выбросов машин и заводов.</a:t>
            </a:r>
          </a:p>
          <a:p>
            <a:pPr marL="342900" indent="-342900"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342900" indent="-342900"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5. Грибы лучше собирать, выкручивая их из земли. Так мы </a:t>
            </a:r>
          </a:p>
          <a:p>
            <a:pPr marL="342900" indent="-342900"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не повредим грибницу.                            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</a:t>
            </a:r>
            <a:endParaRPr lang="ru-RU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14290"/>
            <a:ext cx="492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Живая природа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071670" y="1428736"/>
            <a:ext cx="1500198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393537" y="1321579"/>
            <a:ext cx="1428760" cy="1357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282" y="3000372"/>
            <a:ext cx="3280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животные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3000372"/>
            <a:ext cx="290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Рисунок 18" descr="кот бегущий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0365">
            <a:off x="642910" y="4572008"/>
            <a:ext cx="2105025" cy="1466850"/>
          </a:xfrm>
          <a:prstGeom prst="rect">
            <a:avLst/>
          </a:prstGeom>
        </p:spPr>
      </p:pic>
      <p:pic>
        <p:nvPicPr>
          <p:cNvPr id="20" name="Рисунок 19" descr="роз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786578" y="4286256"/>
            <a:ext cx="90487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428604"/>
            <a:ext cx="39947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Грибы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fisr.ru/up/muthroom/016-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929066"/>
            <a:ext cx="221406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isr.ru/up/muthroom/020-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2190750" cy="280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isr.ru/up/muthroom/018-2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000372"/>
            <a:ext cx="242889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428604"/>
            <a:ext cx="536396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Строение гриба   </a:t>
            </a:r>
          </a:p>
          <a:p>
            <a:pPr algn="ctr"/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Шляпка       </a:t>
            </a:r>
            <a:endParaRPr lang="ru-RU" sz="54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</a:t>
            </a:r>
            <a:endParaRPr lang="ru-RU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Все о грибах!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3116"/>
            <a:ext cx="40005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3753716" y="2032709"/>
            <a:ext cx="740461" cy="389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rot="10800000" flipV="1">
            <a:off x="6464699" y="2628147"/>
            <a:ext cx="16077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Ножка </a:t>
            </a: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Грибница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4286248" y="3000372"/>
            <a:ext cx="2428891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4214810" y="5429264"/>
            <a:ext cx="242889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42852"/>
            <a:ext cx="5653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Съедобные грибы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Лисичка обыкновенная">
            <a:hlinkClick r:id="rId2" tooltip="&quot;Лисичка обыкновенная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86058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isr.ru/up/muthroom/018-2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786058"/>
            <a:ext cx="364808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5286388"/>
            <a:ext cx="2694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исичка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4883" y="5214950"/>
            <a:ext cx="386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ампиньон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85728"/>
            <a:ext cx="44964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Белый гриб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(боровик)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fisr.ru/up/muthroom/016-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4361372" cy="409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85728"/>
            <a:ext cx="4238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одосиновик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fisr.ru/up/muthroom/016-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00240"/>
            <a:ext cx="4107428" cy="410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85728"/>
            <a:ext cx="4942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Опёнок зимний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Опёнок зимний">
            <a:hlinkClick r:id="rId2" tooltip="&quot;Опёнок зимний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643050"/>
            <a:ext cx="4933978" cy="424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357166"/>
            <a:ext cx="331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Сыроежка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fisr.ru/up/muthroom/020-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4524399" cy="400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151</Words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2009-01-19T17:13:57Z</dcterms:modified>
</cp:coreProperties>
</file>