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Учителя\Наталья Алексеевна\На диск\Рисунки\Приложение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:\Учителя\Наталья Алексеевна\На диск\Рисунки\Приложение\Слайд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:\Учителя\Наталья Алексеевна\На диск\Рисунки\Приложение\Слайд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Z:\Учителя\Наталья Алексеевна\На диск\Рисунки\Приложение\Слайд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:\Учителя\Наталья Алексеевна\На диск\Рисунки\Приложение\Слайд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Z:\Учителя\Наталья Алексеевна\На диск\Рисунки\Приложение\Слайд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Z:\Учителя\Наталья Алексеевна\На диск\Рисунки\Приложение\Слайд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Z:\Учителя\Наталья Алексеевна\На диск\Рисунки\Приложение\Слайд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Z:\Учителя\Наталья Алексеевна\На диск\Рисунки\Приложение\Слайд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Z:\Учителя\Наталья Алексеевна\На диск\Рисунки\Приложение\Слайд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Z:\Учителя\Наталья Алексеевна\На диск\Рисунки\Приложение\Слайд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Учителя\Наталья Алексеевна\На диск\Рисунки\Приложение\Слай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Z:\Учителя\Наталья Алексеевна\На диск\Рисунки\Приложение\Слайд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Учителя\Наталья Алексеевна\На диск\Рисунки\Приложение\Слайд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Учителя\Наталья Алексеевна\На диск\Рисунки\Приложение\Слайд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Учителя\Наталья Алексеевна\На диск\Рисунки\Приложение\Слайд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Учителя\Наталья Алексеевна\На диск\Рисунки\Приложение\Слайд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Учителя\Наталья Алексеевна\На диск\Рисунки\Приложение\Слайд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62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:\Учителя\Наталья Алексеевна\На диск\Рисунки\Приложение\Слайд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:\Учителя\Наталья Алексеевна\На диск\Рисунки\Приложение\Слайд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Администратор</cp:lastModifiedBy>
  <cp:revision>1</cp:revision>
  <dcterms:modified xsi:type="dcterms:W3CDTF">2008-12-12T03:34:47Z</dcterms:modified>
</cp:coreProperties>
</file>