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3" r:id="rId7"/>
    <p:sldId id="262" r:id="rId8"/>
    <p:sldId id="264" r:id="rId9"/>
    <p:sldId id="265" r:id="rId10"/>
    <p:sldId id="267" r:id="rId11"/>
    <p:sldId id="266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3F4BB-96EA-4985-AE50-133E76992D48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65E1F9D-567E-46F8-B3EF-A9FF9FA0AC85}">
      <dgm:prSet phldrT="[Текст]"/>
      <dgm:spPr/>
      <dgm:t>
        <a:bodyPr/>
        <a:lstStyle/>
        <a:p>
          <a:r>
            <a:rPr lang="ru-RU" dirty="0" smtClean="0"/>
            <a:t>по радикалу</a:t>
          </a:r>
          <a:endParaRPr lang="ru-RU" dirty="0"/>
        </a:p>
      </dgm:t>
    </dgm:pt>
    <dgm:pt modelId="{E8A7F076-2BA8-4AED-8085-39DE4CC36689}" type="parTrans" cxnId="{BB63485F-8C67-41BC-A865-9E7985671263}">
      <dgm:prSet/>
      <dgm:spPr/>
      <dgm:t>
        <a:bodyPr/>
        <a:lstStyle/>
        <a:p>
          <a:endParaRPr lang="ru-RU"/>
        </a:p>
      </dgm:t>
    </dgm:pt>
    <dgm:pt modelId="{EEED7EEA-2ACA-4B72-B5E2-7B8A76CF6FED}" type="sibTrans" cxnId="{BB63485F-8C67-41BC-A865-9E7985671263}">
      <dgm:prSet/>
      <dgm:spPr/>
      <dgm:t>
        <a:bodyPr/>
        <a:lstStyle/>
        <a:p>
          <a:endParaRPr lang="ru-RU"/>
        </a:p>
      </dgm:t>
    </dgm:pt>
    <dgm:pt modelId="{381CE747-F820-4038-94CD-35616C97ACEF}">
      <dgm:prSet phldrT="[Текст]"/>
      <dgm:spPr/>
      <dgm:t>
        <a:bodyPr/>
        <a:lstStyle/>
        <a:p>
          <a:r>
            <a:rPr lang="ru-RU" dirty="0" smtClean="0"/>
            <a:t>предельные</a:t>
          </a:r>
          <a:endParaRPr lang="ru-RU" dirty="0"/>
        </a:p>
      </dgm:t>
    </dgm:pt>
    <dgm:pt modelId="{C8D4C812-7168-4BA6-92C8-37D032928176}" type="parTrans" cxnId="{3210691B-9CF5-453F-8A41-BA3D59FACB57}">
      <dgm:prSet/>
      <dgm:spPr/>
      <dgm:t>
        <a:bodyPr/>
        <a:lstStyle/>
        <a:p>
          <a:endParaRPr lang="ru-RU"/>
        </a:p>
      </dgm:t>
    </dgm:pt>
    <dgm:pt modelId="{00F67922-DC53-44A5-A0B4-DDA717728FD3}" type="sibTrans" cxnId="{3210691B-9CF5-453F-8A41-BA3D59FACB57}">
      <dgm:prSet/>
      <dgm:spPr/>
      <dgm:t>
        <a:bodyPr/>
        <a:lstStyle/>
        <a:p>
          <a:endParaRPr lang="ru-RU"/>
        </a:p>
      </dgm:t>
    </dgm:pt>
    <dgm:pt modelId="{DB956FFC-8BE7-42F3-AC24-C9D0FEA6A578}">
      <dgm:prSet phldrT="[Текст]"/>
      <dgm:spPr/>
      <dgm:t>
        <a:bodyPr/>
        <a:lstStyle/>
        <a:p>
          <a:r>
            <a:rPr lang="ru-RU" dirty="0" smtClean="0"/>
            <a:t>непредельные</a:t>
          </a:r>
          <a:endParaRPr lang="ru-RU" dirty="0"/>
        </a:p>
      </dgm:t>
    </dgm:pt>
    <dgm:pt modelId="{120BEC1E-9F73-4F62-BAFB-5F8618419810}" type="parTrans" cxnId="{2671E829-3504-4637-A228-F223ECF709EF}">
      <dgm:prSet/>
      <dgm:spPr/>
      <dgm:t>
        <a:bodyPr/>
        <a:lstStyle/>
        <a:p>
          <a:endParaRPr lang="ru-RU"/>
        </a:p>
      </dgm:t>
    </dgm:pt>
    <dgm:pt modelId="{A5898286-D718-46DA-ACEE-4E753B4048DE}" type="sibTrans" cxnId="{2671E829-3504-4637-A228-F223ECF709EF}">
      <dgm:prSet/>
      <dgm:spPr/>
      <dgm:t>
        <a:bodyPr/>
        <a:lstStyle/>
        <a:p>
          <a:endParaRPr lang="ru-RU"/>
        </a:p>
      </dgm:t>
    </dgm:pt>
    <dgm:pt modelId="{05A84798-0CB9-4C22-9B9E-685B30530FA6}">
      <dgm:prSet phldrT="[Текст]"/>
      <dgm:spPr/>
      <dgm:t>
        <a:bodyPr/>
        <a:lstStyle/>
        <a:p>
          <a:r>
            <a:rPr lang="ru-RU" dirty="0" smtClean="0"/>
            <a:t>по количеству функциональных групп</a:t>
          </a:r>
          <a:endParaRPr lang="ru-RU" dirty="0"/>
        </a:p>
      </dgm:t>
    </dgm:pt>
    <dgm:pt modelId="{D30E5EC2-AED6-4557-93F9-5E1D1F5B7F2E}" type="parTrans" cxnId="{385EAD6C-4CCC-4082-8BD8-8FB8C485726C}">
      <dgm:prSet/>
      <dgm:spPr/>
      <dgm:t>
        <a:bodyPr/>
        <a:lstStyle/>
        <a:p>
          <a:endParaRPr lang="ru-RU"/>
        </a:p>
      </dgm:t>
    </dgm:pt>
    <dgm:pt modelId="{436B91A0-246D-4D01-86AE-A169B62D4D4B}" type="sibTrans" cxnId="{385EAD6C-4CCC-4082-8BD8-8FB8C485726C}">
      <dgm:prSet/>
      <dgm:spPr/>
      <dgm:t>
        <a:bodyPr/>
        <a:lstStyle/>
        <a:p>
          <a:endParaRPr lang="ru-RU"/>
        </a:p>
      </dgm:t>
    </dgm:pt>
    <dgm:pt modelId="{F77862F2-B037-42E7-8803-B2F89AEAC12C}">
      <dgm:prSet phldrT="[Текст]"/>
      <dgm:spPr/>
      <dgm:t>
        <a:bodyPr/>
        <a:lstStyle/>
        <a:p>
          <a:r>
            <a:rPr lang="ru-RU" dirty="0" smtClean="0"/>
            <a:t>одноосновные</a:t>
          </a:r>
          <a:endParaRPr lang="ru-RU" dirty="0"/>
        </a:p>
      </dgm:t>
    </dgm:pt>
    <dgm:pt modelId="{89B6343F-CB95-4342-BD3E-8A2931B8E298}" type="parTrans" cxnId="{5E531613-DB13-4127-B8C5-BF1CEE04C142}">
      <dgm:prSet/>
      <dgm:spPr/>
      <dgm:t>
        <a:bodyPr/>
        <a:lstStyle/>
        <a:p>
          <a:endParaRPr lang="ru-RU"/>
        </a:p>
      </dgm:t>
    </dgm:pt>
    <dgm:pt modelId="{E31F2BE5-DDFF-47F9-8E61-7B89D0E89E86}" type="sibTrans" cxnId="{5E531613-DB13-4127-B8C5-BF1CEE04C142}">
      <dgm:prSet/>
      <dgm:spPr/>
      <dgm:t>
        <a:bodyPr/>
        <a:lstStyle/>
        <a:p>
          <a:endParaRPr lang="ru-RU"/>
        </a:p>
      </dgm:t>
    </dgm:pt>
    <dgm:pt modelId="{2DB2E333-0E87-450B-88F9-0E8C099FB7B5}">
      <dgm:prSet phldrT="[Текст]"/>
      <dgm:spPr/>
      <dgm:t>
        <a:bodyPr/>
        <a:lstStyle/>
        <a:p>
          <a:r>
            <a:rPr lang="ru-RU" dirty="0" smtClean="0"/>
            <a:t>многоосновные</a:t>
          </a:r>
          <a:endParaRPr lang="ru-RU" dirty="0"/>
        </a:p>
      </dgm:t>
    </dgm:pt>
    <dgm:pt modelId="{401D11DE-4DF1-4F0A-98AD-733FA9F870CB}" type="parTrans" cxnId="{979EA30F-1A1B-4F61-8EAD-BD56C849B27B}">
      <dgm:prSet/>
      <dgm:spPr/>
      <dgm:t>
        <a:bodyPr/>
        <a:lstStyle/>
        <a:p>
          <a:endParaRPr lang="ru-RU"/>
        </a:p>
      </dgm:t>
    </dgm:pt>
    <dgm:pt modelId="{B4B67361-F63B-49D8-9EE6-B63BFF1D225C}" type="sibTrans" cxnId="{979EA30F-1A1B-4F61-8EAD-BD56C849B27B}">
      <dgm:prSet/>
      <dgm:spPr/>
      <dgm:t>
        <a:bodyPr/>
        <a:lstStyle/>
        <a:p>
          <a:endParaRPr lang="ru-RU"/>
        </a:p>
      </dgm:t>
    </dgm:pt>
    <dgm:pt modelId="{B12A4B47-39D7-418B-ADAF-3A53E1CFB7D3}">
      <dgm:prSet/>
      <dgm:spPr/>
      <dgm:t>
        <a:bodyPr/>
        <a:lstStyle/>
        <a:p>
          <a:r>
            <a:rPr lang="ru-RU" dirty="0" smtClean="0"/>
            <a:t>ароматические</a:t>
          </a:r>
          <a:endParaRPr lang="ru-RU" dirty="0"/>
        </a:p>
      </dgm:t>
    </dgm:pt>
    <dgm:pt modelId="{133E75A1-38CF-47AD-B32A-C39E7C61B985}" type="parTrans" cxnId="{F6F592CB-3BB4-4E88-9CB5-AB4D1FF6C529}">
      <dgm:prSet/>
      <dgm:spPr/>
      <dgm:t>
        <a:bodyPr/>
        <a:lstStyle/>
        <a:p>
          <a:endParaRPr lang="ru-RU"/>
        </a:p>
      </dgm:t>
    </dgm:pt>
    <dgm:pt modelId="{373C4273-6B23-43A3-A9C0-2D73CDC64B78}" type="sibTrans" cxnId="{F6F592CB-3BB4-4E88-9CB5-AB4D1FF6C529}">
      <dgm:prSet/>
      <dgm:spPr/>
      <dgm:t>
        <a:bodyPr/>
        <a:lstStyle/>
        <a:p>
          <a:endParaRPr lang="ru-RU"/>
        </a:p>
      </dgm:t>
    </dgm:pt>
    <dgm:pt modelId="{855D5BBF-3F95-43B6-B0EE-ACD475ABCF52}" type="pres">
      <dgm:prSet presAssocID="{D823F4BB-96EA-4985-AE50-133E76992D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BCDC84-3E27-4387-A9A0-8A9975869AF7}" type="pres">
      <dgm:prSet presAssocID="{D65E1F9D-567E-46F8-B3EF-A9FF9FA0AC85}" presName="root" presStyleCnt="0"/>
      <dgm:spPr/>
    </dgm:pt>
    <dgm:pt modelId="{E89659C8-B3A0-4F79-81C6-3D66000B0A5A}" type="pres">
      <dgm:prSet presAssocID="{D65E1F9D-567E-46F8-B3EF-A9FF9FA0AC85}" presName="rootComposite" presStyleCnt="0"/>
      <dgm:spPr/>
    </dgm:pt>
    <dgm:pt modelId="{366FEAA4-64B4-4B96-A93E-C1C40D1073A6}" type="pres">
      <dgm:prSet presAssocID="{D65E1F9D-567E-46F8-B3EF-A9FF9FA0AC85}" presName="rootText" presStyleLbl="node1" presStyleIdx="0" presStyleCnt="2"/>
      <dgm:spPr/>
      <dgm:t>
        <a:bodyPr/>
        <a:lstStyle/>
        <a:p>
          <a:endParaRPr lang="ru-RU"/>
        </a:p>
      </dgm:t>
    </dgm:pt>
    <dgm:pt modelId="{B008246D-4710-4436-A223-F1BD20FA4E0C}" type="pres">
      <dgm:prSet presAssocID="{D65E1F9D-567E-46F8-B3EF-A9FF9FA0AC8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82730E5-6A09-49E0-AA87-2D5D76D4D2B4}" type="pres">
      <dgm:prSet presAssocID="{D65E1F9D-567E-46F8-B3EF-A9FF9FA0AC85}" presName="childShape" presStyleCnt="0"/>
      <dgm:spPr/>
    </dgm:pt>
    <dgm:pt modelId="{DC4B72D8-D5BC-4A49-A96E-C27C892857BD}" type="pres">
      <dgm:prSet presAssocID="{C8D4C812-7168-4BA6-92C8-37D032928176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CB2A2A0-12A9-46EE-8EB4-D9C1891890B5}" type="pres">
      <dgm:prSet presAssocID="{381CE747-F820-4038-94CD-35616C97ACEF}" presName="childText" presStyleLbl="bgAcc1" presStyleIdx="0" presStyleCnt="5" custLinFactNeighborX="-1951" custLinFactNeighborY="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097FB-5B1A-4079-9B97-27A1BBB5EEE7}" type="pres">
      <dgm:prSet presAssocID="{120BEC1E-9F73-4F62-BAFB-5F8618419810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E62B4DB-C577-42DE-9139-57AAE495ECD6}" type="pres">
      <dgm:prSet presAssocID="{DB956FFC-8BE7-42F3-AC24-C9D0FEA6A578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F04A2-EBF1-4070-AD09-59D9AC06DEC2}" type="pres">
      <dgm:prSet presAssocID="{133E75A1-38CF-47AD-B32A-C39E7C61B985}" presName="Name13" presStyleLbl="parChTrans1D2" presStyleIdx="2" presStyleCnt="5"/>
      <dgm:spPr/>
      <dgm:t>
        <a:bodyPr/>
        <a:lstStyle/>
        <a:p>
          <a:endParaRPr lang="ru-RU"/>
        </a:p>
      </dgm:t>
    </dgm:pt>
    <dgm:pt modelId="{20F70FA6-7195-4598-8C4E-7B088BB32D92}" type="pres">
      <dgm:prSet presAssocID="{B12A4B47-39D7-418B-ADAF-3A53E1CFB7D3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FAABD-4C45-4359-A25F-06EB098FE7A4}" type="pres">
      <dgm:prSet presAssocID="{05A84798-0CB9-4C22-9B9E-685B30530FA6}" presName="root" presStyleCnt="0"/>
      <dgm:spPr/>
    </dgm:pt>
    <dgm:pt modelId="{385EE19B-86EB-4801-AD23-178FC31052BC}" type="pres">
      <dgm:prSet presAssocID="{05A84798-0CB9-4C22-9B9E-685B30530FA6}" presName="rootComposite" presStyleCnt="0"/>
      <dgm:spPr/>
    </dgm:pt>
    <dgm:pt modelId="{655FE2EF-DCD1-4657-A475-A81E39E0F878}" type="pres">
      <dgm:prSet presAssocID="{05A84798-0CB9-4C22-9B9E-685B30530FA6}" presName="rootText" presStyleLbl="node1" presStyleIdx="1" presStyleCnt="2"/>
      <dgm:spPr/>
      <dgm:t>
        <a:bodyPr/>
        <a:lstStyle/>
        <a:p>
          <a:endParaRPr lang="ru-RU"/>
        </a:p>
      </dgm:t>
    </dgm:pt>
    <dgm:pt modelId="{1F1532B5-29F4-425F-978A-8D0BFCC08D4A}" type="pres">
      <dgm:prSet presAssocID="{05A84798-0CB9-4C22-9B9E-685B30530FA6}" presName="rootConnector" presStyleLbl="node1" presStyleIdx="1" presStyleCnt="2"/>
      <dgm:spPr/>
      <dgm:t>
        <a:bodyPr/>
        <a:lstStyle/>
        <a:p>
          <a:endParaRPr lang="ru-RU"/>
        </a:p>
      </dgm:t>
    </dgm:pt>
    <dgm:pt modelId="{FC4C0EFA-D67C-4024-B10E-868333B23C68}" type="pres">
      <dgm:prSet presAssocID="{05A84798-0CB9-4C22-9B9E-685B30530FA6}" presName="childShape" presStyleCnt="0"/>
      <dgm:spPr/>
    </dgm:pt>
    <dgm:pt modelId="{3A6E9799-4D25-4EA3-9D4F-05E29697128C}" type="pres">
      <dgm:prSet presAssocID="{89B6343F-CB95-4342-BD3E-8A2931B8E29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A4C4DE7-4A10-4458-8AC4-C5094BB38B22}" type="pres">
      <dgm:prSet presAssocID="{F77862F2-B037-42E7-8803-B2F89AEAC12C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E8AA3-FD32-458A-87D2-AB9B780C3575}" type="pres">
      <dgm:prSet presAssocID="{401D11DE-4DF1-4F0A-98AD-733FA9F870CB}" presName="Name13" presStyleLbl="parChTrans1D2" presStyleIdx="4" presStyleCnt="5"/>
      <dgm:spPr/>
      <dgm:t>
        <a:bodyPr/>
        <a:lstStyle/>
        <a:p>
          <a:endParaRPr lang="ru-RU"/>
        </a:p>
      </dgm:t>
    </dgm:pt>
    <dgm:pt modelId="{29422C63-5A06-4CC9-AFE6-6BD37BBFEA00}" type="pres">
      <dgm:prSet presAssocID="{2DB2E333-0E87-450B-88F9-0E8C099FB7B5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1E829-3504-4637-A228-F223ECF709EF}" srcId="{D65E1F9D-567E-46F8-B3EF-A9FF9FA0AC85}" destId="{DB956FFC-8BE7-42F3-AC24-C9D0FEA6A578}" srcOrd="1" destOrd="0" parTransId="{120BEC1E-9F73-4F62-BAFB-5F8618419810}" sibTransId="{A5898286-D718-46DA-ACEE-4E753B4048DE}"/>
    <dgm:cxn modelId="{D1E5F03A-A6F6-4160-9EBA-54FD6FEA0E5D}" type="presOf" srcId="{C8D4C812-7168-4BA6-92C8-37D032928176}" destId="{DC4B72D8-D5BC-4A49-A96E-C27C892857BD}" srcOrd="0" destOrd="0" presId="urn:microsoft.com/office/officeart/2005/8/layout/hierarchy3"/>
    <dgm:cxn modelId="{F6F592CB-3BB4-4E88-9CB5-AB4D1FF6C529}" srcId="{D65E1F9D-567E-46F8-B3EF-A9FF9FA0AC85}" destId="{B12A4B47-39D7-418B-ADAF-3A53E1CFB7D3}" srcOrd="2" destOrd="0" parTransId="{133E75A1-38CF-47AD-B32A-C39E7C61B985}" sibTransId="{373C4273-6B23-43A3-A9C0-2D73CDC64B78}"/>
    <dgm:cxn modelId="{FB0A37B5-80EE-497F-AC16-E5ACF622BE5C}" type="presOf" srcId="{120BEC1E-9F73-4F62-BAFB-5F8618419810}" destId="{0A4097FB-5B1A-4079-9B97-27A1BBB5EEE7}" srcOrd="0" destOrd="0" presId="urn:microsoft.com/office/officeart/2005/8/layout/hierarchy3"/>
    <dgm:cxn modelId="{CEB69B05-6DD3-47CD-9A9F-5D38064E6E89}" type="presOf" srcId="{05A84798-0CB9-4C22-9B9E-685B30530FA6}" destId="{655FE2EF-DCD1-4657-A475-A81E39E0F878}" srcOrd="0" destOrd="0" presId="urn:microsoft.com/office/officeart/2005/8/layout/hierarchy3"/>
    <dgm:cxn modelId="{63B6B25E-7E9B-4991-A16B-0E9EAF9D7F18}" type="presOf" srcId="{F77862F2-B037-42E7-8803-B2F89AEAC12C}" destId="{8A4C4DE7-4A10-4458-8AC4-C5094BB38B22}" srcOrd="0" destOrd="0" presId="urn:microsoft.com/office/officeart/2005/8/layout/hierarchy3"/>
    <dgm:cxn modelId="{BB63485F-8C67-41BC-A865-9E7985671263}" srcId="{D823F4BB-96EA-4985-AE50-133E76992D48}" destId="{D65E1F9D-567E-46F8-B3EF-A9FF9FA0AC85}" srcOrd="0" destOrd="0" parTransId="{E8A7F076-2BA8-4AED-8085-39DE4CC36689}" sibTransId="{EEED7EEA-2ACA-4B72-B5E2-7B8A76CF6FED}"/>
    <dgm:cxn modelId="{77601FD6-C0E9-46E2-BA99-B68E5BA6668F}" type="presOf" srcId="{381CE747-F820-4038-94CD-35616C97ACEF}" destId="{ACB2A2A0-12A9-46EE-8EB4-D9C1891890B5}" srcOrd="0" destOrd="0" presId="urn:microsoft.com/office/officeart/2005/8/layout/hierarchy3"/>
    <dgm:cxn modelId="{979EA30F-1A1B-4F61-8EAD-BD56C849B27B}" srcId="{05A84798-0CB9-4C22-9B9E-685B30530FA6}" destId="{2DB2E333-0E87-450B-88F9-0E8C099FB7B5}" srcOrd="1" destOrd="0" parTransId="{401D11DE-4DF1-4F0A-98AD-733FA9F870CB}" sibTransId="{B4B67361-F63B-49D8-9EE6-B63BFF1D225C}"/>
    <dgm:cxn modelId="{9739D49C-DFA6-4316-AB35-31679EAB0339}" type="presOf" srcId="{DB956FFC-8BE7-42F3-AC24-C9D0FEA6A578}" destId="{7E62B4DB-C577-42DE-9139-57AAE495ECD6}" srcOrd="0" destOrd="0" presId="urn:microsoft.com/office/officeart/2005/8/layout/hierarchy3"/>
    <dgm:cxn modelId="{70E40E5C-2323-48F2-AF52-44C87B321375}" type="presOf" srcId="{05A84798-0CB9-4C22-9B9E-685B30530FA6}" destId="{1F1532B5-29F4-425F-978A-8D0BFCC08D4A}" srcOrd="1" destOrd="0" presId="urn:microsoft.com/office/officeart/2005/8/layout/hierarchy3"/>
    <dgm:cxn modelId="{BDF88164-4A8F-4510-BC5A-A4854BA19AFC}" type="presOf" srcId="{2DB2E333-0E87-450B-88F9-0E8C099FB7B5}" destId="{29422C63-5A06-4CC9-AFE6-6BD37BBFEA00}" srcOrd="0" destOrd="0" presId="urn:microsoft.com/office/officeart/2005/8/layout/hierarchy3"/>
    <dgm:cxn modelId="{794ECDFC-7204-4118-9757-BAA8586BFCDE}" type="presOf" srcId="{D65E1F9D-567E-46F8-B3EF-A9FF9FA0AC85}" destId="{366FEAA4-64B4-4B96-A93E-C1C40D1073A6}" srcOrd="0" destOrd="0" presId="urn:microsoft.com/office/officeart/2005/8/layout/hierarchy3"/>
    <dgm:cxn modelId="{426F2DD7-70E6-479C-974A-3E39AA739ED5}" type="presOf" srcId="{89B6343F-CB95-4342-BD3E-8A2931B8E298}" destId="{3A6E9799-4D25-4EA3-9D4F-05E29697128C}" srcOrd="0" destOrd="0" presId="urn:microsoft.com/office/officeart/2005/8/layout/hierarchy3"/>
    <dgm:cxn modelId="{3210691B-9CF5-453F-8A41-BA3D59FACB57}" srcId="{D65E1F9D-567E-46F8-B3EF-A9FF9FA0AC85}" destId="{381CE747-F820-4038-94CD-35616C97ACEF}" srcOrd="0" destOrd="0" parTransId="{C8D4C812-7168-4BA6-92C8-37D032928176}" sibTransId="{00F67922-DC53-44A5-A0B4-DDA717728FD3}"/>
    <dgm:cxn modelId="{A519ABEC-AF51-42D2-A999-856468128A89}" type="presOf" srcId="{D823F4BB-96EA-4985-AE50-133E76992D48}" destId="{855D5BBF-3F95-43B6-B0EE-ACD475ABCF52}" srcOrd="0" destOrd="0" presId="urn:microsoft.com/office/officeart/2005/8/layout/hierarchy3"/>
    <dgm:cxn modelId="{5A0C0FC4-D67C-4A84-8809-C05FB8DE7156}" type="presOf" srcId="{D65E1F9D-567E-46F8-B3EF-A9FF9FA0AC85}" destId="{B008246D-4710-4436-A223-F1BD20FA4E0C}" srcOrd="1" destOrd="0" presId="urn:microsoft.com/office/officeart/2005/8/layout/hierarchy3"/>
    <dgm:cxn modelId="{6ED10FE1-1532-4503-9C9A-C2847239B6A2}" type="presOf" srcId="{401D11DE-4DF1-4F0A-98AD-733FA9F870CB}" destId="{AE2E8AA3-FD32-458A-87D2-AB9B780C3575}" srcOrd="0" destOrd="0" presId="urn:microsoft.com/office/officeart/2005/8/layout/hierarchy3"/>
    <dgm:cxn modelId="{0A323D06-36A8-4A10-AF78-9354F46FD63D}" type="presOf" srcId="{133E75A1-38CF-47AD-B32A-C39E7C61B985}" destId="{575F04A2-EBF1-4070-AD09-59D9AC06DEC2}" srcOrd="0" destOrd="0" presId="urn:microsoft.com/office/officeart/2005/8/layout/hierarchy3"/>
    <dgm:cxn modelId="{1A872C21-A1AC-44CD-B69E-4BC6F8103A27}" type="presOf" srcId="{B12A4B47-39D7-418B-ADAF-3A53E1CFB7D3}" destId="{20F70FA6-7195-4598-8C4E-7B088BB32D92}" srcOrd="0" destOrd="0" presId="urn:microsoft.com/office/officeart/2005/8/layout/hierarchy3"/>
    <dgm:cxn modelId="{385EAD6C-4CCC-4082-8BD8-8FB8C485726C}" srcId="{D823F4BB-96EA-4985-AE50-133E76992D48}" destId="{05A84798-0CB9-4C22-9B9E-685B30530FA6}" srcOrd="1" destOrd="0" parTransId="{D30E5EC2-AED6-4557-93F9-5E1D1F5B7F2E}" sibTransId="{436B91A0-246D-4D01-86AE-A169B62D4D4B}"/>
    <dgm:cxn modelId="{5E531613-DB13-4127-B8C5-BF1CEE04C142}" srcId="{05A84798-0CB9-4C22-9B9E-685B30530FA6}" destId="{F77862F2-B037-42E7-8803-B2F89AEAC12C}" srcOrd="0" destOrd="0" parTransId="{89B6343F-CB95-4342-BD3E-8A2931B8E298}" sibTransId="{E31F2BE5-DDFF-47F9-8E61-7B89D0E89E86}"/>
    <dgm:cxn modelId="{458CD5F2-3398-4982-A0A5-4A13A7E57B65}" type="presParOf" srcId="{855D5BBF-3F95-43B6-B0EE-ACD475ABCF52}" destId="{B4BCDC84-3E27-4387-A9A0-8A9975869AF7}" srcOrd="0" destOrd="0" presId="urn:microsoft.com/office/officeart/2005/8/layout/hierarchy3"/>
    <dgm:cxn modelId="{FFE6AF8E-42B5-4018-BCB4-1D8B6D08D6C8}" type="presParOf" srcId="{B4BCDC84-3E27-4387-A9A0-8A9975869AF7}" destId="{E89659C8-B3A0-4F79-81C6-3D66000B0A5A}" srcOrd="0" destOrd="0" presId="urn:microsoft.com/office/officeart/2005/8/layout/hierarchy3"/>
    <dgm:cxn modelId="{15406FB7-5A4E-4626-97D4-5827F093AE9C}" type="presParOf" srcId="{E89659C8-B3A0-4F79-81C6-3D66000B0A5A}" destId="{366FEAA4-64B4-4B96-A93E-C1C40D1073A6}" srcOrd="0" destOrd="0" presId="urn:microsoft.com/office/officeart/2005/8/layout/hierarchy3"/>
    <dgm:cxn modelId="{50108AF8-57FC-4915-9AEB-3348BAB8B8CB}" type="presParOf" srcId="{E89659C8-B3A0-4F79-81C6-3D66000B0A5A}" destId="{B008246D-4710-4436-A223-F1BD20FA4E0C}" srcOrd="1" destOrd="0" presId="urn:microsoft.com/office/officeart/2005/8/layout/hierarchy3"/>
    <dgm:cxn modelId="{6B576E34-4F87-44B6-B1B2-3CBC5C9BE2B0}" type="presParOf" srcId="{B4BCDC84-3E27-4387-A9A0-8A9975869AF7}" destId="{B82730E5-6A09-49E0-AA87-2D5D76D4D2B4}" srcOrd="1" destOrd="0" presId="urn:microsoft.com/office/officeart/2005/8/layout/hierarchy3"/>
    <dgm:cxn modelId="{40EB6F38-9A63-4FF3-B7CF-8B8106FD22A6}" type="presParOf" srcId="{B82730E5-6A09-49E0-AA87-2D5D76D4D2B4}" destId="{DC4B72D8-D5BC-4A49-A96E-C27C892857BD}" srcOrd="0" destOrd="0" presId="urn:microsoft.com/office/officeart/2005/8/layout/hierarchy3"/>
    <dgm:cxn modelId="{E58CBB2C-8AEB-4720-BD70-5625E2216FDE}" type="presParOf" srcId="{B82730E5-6A09-49E0-AA87-2D5D76D4D2B4}" destId="{ACB2A2A0-12A9-46EE-8EB4-D9C1891890B5}" srcOrd="1" destOrd="0" presId="urn:microsoft.com/office/officeart/2005/8/layout/hierarchy3"/>
    <dgm:cxn modelId="{4BA96C4A-605E-4AF4-8B6B-11196F4D3DA8}" type="presParOf" srcId="{B82730E5-6A09-49E0-AA87-2D5D76D4D2B4}" destId="{0A4097FB-5B1A-4079-9B97-27A1BBB5EEE7}" srcOrd="2" destOrd="0" presId="urn:microsoft.com/office/officeart/2005/8/layout/hierarchy3"/>
    <dgm:cxn modelId="{D9A05986-DC83-4B4E-97D9-B8FFEA915B45}" type="presParOf" srcId="{B82730E5-6A09-49E0-AA87-2D5D76D4D2B4}" destId="{7E62B4DB-C577-42DE-9139-57AAE495ECD6}" srcOrd="3" destOrd="0" presId="urn:microsoft.com/office/officeart/2005/8/layout/hierarchy3"/>
    <dgm:cxn modelId="{D4BB23BD-E765-4A3F-9A6A-49EA0B5B365C}" type="presParOf" srcId="{B82730E5-6A09-49E0-AA87-2D5D76D4D2B4}" destId="{575F04A2-EBF1-4070-AD09-59D9AC06DEC2}" srcOrd="4" destOrd="0" presId="urn:microsoft.com/office/officeart/2005/8/layout/hierarchy3"/>
    <dgm:cxn modelId="{F993588A-74E8-456A-8A77-8057B48F8B94}" type="presParOf" srcId="{B82730E5-6A09-49E0-AA87-2D5D76D4D2B4}" destId="{20F70FA6-7195-4598-8C4E-7B088BB32D92}" srcOrd="5" destOrd="0" presId="urn:microsoft.com/office/officeart/2005/8/layout/hierarchy3"/>
    <dgm:cxn modelId="{C54AA9D6-3388-410A-B114-4A643122792F}" type="presParOf" srcId="{855D5BBF-3F95-43B6-B0EE-ACD475ABCF52}" destId="{A83FAABD-4C45-4359-A25F-06EB098FE7A4}" srcOrd="1" destOrd="0" presId="urn:microsoft.com/office/officeart/2005/8/layout/hierarchy3"/>
    <dgm:cxn modelId="{E1C443EC-DF48-483E-BCC1-D7F3FC38709D}" type="presParOf" srcId="{A83FAABD-4C45-4359-A25F-06EB098FE7A4}" destId="{385EE19B-86EB-4801-AD23-178FC31052BC}" srcOrd="0" destOrd="0" presId="urn:microsoft.com/office/officeart/2005/8/layout/hierarchy3"/>
    <dgm:cxn modelId="{6165E51C-B906-4FC5-90F8-2484F956F96B}" type="presParOf" srcId="{385EE19B-86EB-4801-AD23-178FC31052BC}" destId="{655FE2EF-DCD1-4657-A475-A81E39E0F878}" srcOrd="0" destOrd="0" presId="urn:microsoft.com/office/officeart/2005/8/layout/hierarchy3"/>
    <dgm:cxn modelId="{C62ABED4-4003-41E6-B43F-A54EB59C8D79}" type="presParOf" srcId="{385EE19B-86EB-4801-AD23-178FC31052BC}" destId="{1F1532B5-29F4-425F-978A-8D0BFCC08D4A}" srcOrd="1" destOrd="0" presId="urn:microsoft.com/office/officeart/2005/8/layout/hierarchy3"/>
    <dgm:cxn modelId="{7C25126C-CCCF-4246-8B59-A4C4906FE13C}" type="presParOf" srcId="{A83FAABD-4C45-4359-A25F-06EB098FE7A4}" destId="{FC4C0EFA-D67C-4024-B10E-868333B23C68}" srcOrd="1" destOrd="0" presId="urn:microsoft.com/office/officeart/2005/8/layout/hierarchy3"/>
    <dgm:cxn modelId="{EBF96023-F363-4C8D-B20B-C42AC90CD2D5}" type="presParOf" srcId="{FC4C0EFA-D67C-4024-B10E-868333B23C68}" destId="{3A6E9799-4D25-4EA3-9D4F-05E29697128C}" srcOrd="0" destOrd="0" presId="urn:microsoft.com/office/officeart/2005/8/layout/hierarchy3"/>
    <dgm:cxn modelId="{ABA1A9C8-F214-4773-BB88-4F585CF6CD07}" type="presParOf" srcId="{FC4C0EFA-D67C-4024-B10E-868333B23C68}" destId="{8A4C4DE7-4A10-4458-8AC4-C5094BB38B22}" srcOrd="1" destOrd="0" presId="urn:microsoft.com/office/officeart/2005/8/layout/hierarchy3"/>
    <dgm:cxn modelId="{DB823BA1-DA44-4BED-943B-12359DF0E0E3}" type="presParOf" srcId="{FC4C0EFA-D67C-4024-B10E-868333B23C68}" destId="{AE2E8AA3-FD32-458A-87D2-AB9B780C3575}" srcOrd="2" destOrd="0" presId="urn:microsoft.com/office/officeart/2005/8/layout/hierarchy3"/>
    <dgm:cxn modelId="{4EE162B5-2882-4585-88BB-0C23C97A2F4A}" type="presParOf" srcId="{FC4C0EFA-D67C-4024-B10E-868333B23C68}" destId="{29422C63-5A06-4CC9-AFE6-6BD37BBFEA00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C8FCB-DB64-470B-96FC-57ADE3F747EC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134EA60-F1D6-4AE7-9C50-33FDA2B33220}">
      <dgm:prSet phldrT="[Текст]"/>
      <dgm:spPr/>
      <dgm:t>
        <a:bodyPr/>
        <a:lstStyle/>
        <a:p>
          <a:r>
            <a:rPr lang="ru-RU" dirty="0" smtClean="0"/>
            <a:t>особые свойства</a:t>
          </a:r>
          <a:endParaRPr lang="ru-RU" dirty="0"/>
        </a:p>
      </dgm:t>
    </dgm:pt>
    <dgm:pt modelId="{535931CB-57F6-47D8-B5CC-DCA8404B4424}" type="parTrans" cxnId="{7599C284-EBD9-4376-B2C3-24DC89DA1580}">
      <dgm:prSet/>
      <dgm:spPr/>
      <dgm:t>
        <a:bodyPr/>
        <a:lstStyle/>
        <a:p>
          <a:endParaRPr lang="ru-RU"/>
        </a:p>
      </dgm:t>
    </dgm:pt>
    <dgm:pt modelId="{B1F45BE7-09BE-48F4-B901-E435EBBEE09D}" type="sibTrans" cxnId="{7599C284-EBD9-4376-B2C3-24DC89DA1580}">
      <dgm:prSet/>
      <dgm:spPr/>
      <dgm:t>
        <a:bodyPr/>
        <a:lstStyle/>
        <a:p>
          <a:endParaRPr lang="ru-RU"/>
        </a:p>
      </dgm:t>
    </dgm:pt>
    <dgm:pt modelId="{2C5250BB-BEE6-4672-B5E1-7D99B6503D70}">
      <dgm:prSet phldrT="[Текст]"/>
      <dgm:spPr/>
      <dgm:t>
        <a:bodyPr/>
        <a:lstStyle/>
        <a:p>
          <a:r>
            <a:rPr lang="ru-RU" dirty="0" smtClean="0"/>
            <a:t>Этерификация(со спиртами)</a:t>
          </a:r>
          <a:endParaRPr lang="ru-RU" dirty="0"/>
        </a:p>
      </dgm:t>
    </dgm:pt>
    <dgm:pt modelId="{93CE7A79-7B68-4ECA-B8F8-5DCB10C7C45E}" type="parTrans" cxnId="{FFAB96AC-C199-4A4C-88EE-8E73390ABF61}">
      <dgm:prSet/>
      <dgm:spPr/>
      <dgm:t>
        <a:bodyPr/>
        <a:lstStyle/>
        <a:p>
          <a:endParaRPr lang="ru-RU"/>
        </a:p>
      </dgm:t>
    </dgm:pt>
    <dgm:pt modelId="{B73B5DAB-0A4F-475E-B668-C7D7C0B70670}" type="sibTrans" cxnId="{FFAB96AC-C199-4A4C-88EE-8E73390ABF61}">
      <dgm:prSet/>
      <dgm:spPr/>
      <dgm:t>
        <a:bodyPr/>
        <a:lstStyle/>
        <a:p>
          <a:endParaRPr lang="ru-RU"/>
        </a:p>
      </dgm:t>
    </dgm:pt>
    <dgm:pt modelId="{B1697184-7A00-4895-98ED-283173920AAA}">
      <dgm:prSet phldrT="[Текст]"/>
      <dgm:spPr/>
      <dgm:t>
        <a:bodyPr/>
        <a:lstStyle/>
        <a:p>
          <a:r>
            <a:rPr lang="ru-RU" dirty="0" smtClean="0"/>
            <a:t>как минеральные</a:t>
          </a:r>
          <a:endParaRPr lang="ru-RU" dirty="0"/>
        </a:p>
      </dgm:t>
    </dgm:pt>
    <dgm:pt modelId="{B9896BB6-874A-47A5-BC2D-12DAE790D75C}" type="parTrans" cxnId="{838A91C2-3833-4F51-81F8-8A963B975C90}">
      <dgm:prSet/>
      <dgm:spPr/>
      <dgm:t>
        <a:bodyPr/>
        <a:lstStyle/>
        <a:p>
          <a:endParaRPr lang="ru-RU"/>
        </a:p>
      </dgm:t>
    </dgm:pt>
    <dgm:pt modelId="{C48492CF-0806-4077-BF2D-C2199B1E20AD}" type="sibTrans" cxnId="{838A91C2-3833-4F51-81F8-8A963B975C90}">
      <dgm:prSet/>
      <dgm:spPr/>
      <dgm:t>
        <a:bodyPr/>
        <a:lstStyle/>
        <a:p>
          <a:endParaRPr lang="ru-RU"/>
        </a:p>
      </dgm:t>
    </dgm:pt>
    <dgm:pt modelId="{BE5874A5-B4D0-430F-847A-0FE34861C7B6}">
      <dgm:prSet phldrT="[Текст]"/>
      <dgm:spPr/>
      <dgm:t>
        <a:bodyPr/>
        <a:lstStyle/>
        <a:p>
          <a:r>
            <a:rPr lang="ru-RU" dirty="0" smtClean="0"/>
            <a:t>Диссоциация в водном растворе</a:t>
          </a:r>
          <a:endParaRPr lang="ru-RU" dirty="0"/>
        </a:p>
      </dgm:t>
    </dgm:pt>
    <dgm:pt modelId="{8B62A2D3-188F-4FD1-8974-F3FBCE265BA4}" type="parTrans" cxnId="{563F8799-96FD-438E-B913-FDB19ECF9396}">
      <dgm:prSet/>
      <dgm:spPr/>
      <dgm:t>
        <a:bodyPr/>
        <a:lstStyle/>
        <a:p>
          <a:endParaRPr lang="ru-RU"/>
        </a:p>
      </dgm:t>
    </dgm:pt>
    <dgm:pt modelId="{B4D28EFA-5971-49E1-B930-6B501519B631}" type="sibTrans" cxnId="{563F8799-96FD-438E-B913-FDB19ECF9396}">
      <dgm:prSet/>
      <dgm:spPr/>
      <dgm:t>
        <a:bodyPr/>
        <a:lstStyle/>
        <a:p>
          <a:endParaRPr lang="ru-RU"/>
        </a:p>
      </dgm:t>
    </dgm:pt>
    <dgm:pt modelId="{54900B2E-C35F-4763-BF05-E6A64B4309DD}">
      <dgm:prSet phldrT="[Текст]"/>
      <dgm:spPr/>
      <dgm:t>
        <a:bodyPr/>
        <a:lstStyle/>
        <a:p>
          <a:r>
            <a:rPr lang="ru-RU" dirty="0" smtClean="0"/>
            <a:t>По радикалу</a:t>
          </a:r>
          <a:endParaRPr lang="ru-RU" dirty="0"/>
        </a:p>
      </dgm:t>
    </dgm:pt>
    <dgm:pt modelId="{157FD951-289F-4F04-A0E0-EF66C497EDA4}" type="parTrans" cxnId="{D73BCE91-8C4F-4EC3-869E-AE9E32039085}">
      <dgm:prSet/>
      <dgm:spPr/>
      <dgm:t>
        <a:bodyPr/>
        <a:lstStyle/>
        <a:p>
          <a:endParaRPr lang="ru-RU"/>
        </a:p>
      </dgm:t>
    </dgm:pt>
    <dgm:pt modelId="{46DB1C40-854B-4385-AF83-39C9CEAFF5D6}" type="sibTrans" cxnId="{D73BCE91-8C4F-4EC3-869E-AE9E32039085}">
      <dgm:prSet/>
      <dgm:spPr/>
      <dgm:t>
        <a:bodyPr/>
        <a:lstStyle/>
        <a:p>
          <a:endParaRPr lang="ru-RU"/>
        </a:p>
      </dgm:t>
    </dgm:pt>
    <dgm:pt modelId="{55BC17CA-4480-4807-A535-BA44A6E6F7B4}">
      <dgm:prSet phldrT="[Текст]"/>
      <dgm:spPr/>
      <dgm:t>
        <a:bodyPr/>
        <a:lstStyle/>
        <a:p>
          <a:r>
            <a:rPr lang="ru-RU" dirty="0" smtClean="0"/>
            <a:t>Образование ангидридов</a:t>
          </a:r>
          <a:endParaRPr lang="ru-RU" dirty="0"/>
        </a:p>
      </dgm:t>
    </dgm:pt>
    <dgm:pt modelId="{F2BE6249-5AD2-44FB-8531-262333CF6CDB}" type="parTrans" cxnId="{639CEBFE-A1AC-4E07-AC46-1BE9814C4A95}">
      <dgm:prSet/>
      <dgm:spPr/>
      <dgm:t>
        <a:bodyPr/>
        <a:lstStyle/>
        <a:p>
          <a:endParaRPr lang="ru-RU"/>
        </a:p>
      </dgm:t>
    </dgm:pt>
    <dgm:pt modelId="{3F164D8B-0B33-4E1C-873E-E142D881B1D6}" type="sibTrans" cxnId="{639CEBFE-A1AC-4E07-AC46-1BE9814C4A95}">
      <dgm:prSet/>
      <dgm:spPr/>
      <dgm:t>
        <a:bodyPr/>
        <a:lstStyle/>
        <a:p>
          <a:endParaRPr lang="ru-RU"/>
        </a:p>
      </dgm:t>
    </dgm:pt>
    <dgm:pt modelId="{EDDDD55C-B6F3-488F-BEAD-76316627269C}">
      <dgm:prSet phldrT="[Текст]"/>
      <dgm:spPr/>
      <dgm:t>
        <a:bodyPr/>
        <a:lstStyle/>
        <a:p>
          <a:r>
            <a:rPr lang="ru-RU" dirty="0" smtClean="0"/>
            <a:t>Реакции восстановления</a:t>
          </a:r>
          <a:endParaRPr lang="ru-RU" dirty="0"/>
        </a:p>
      </dgm:t>
    </dgm:pt>
    <dgm:pt modelId="{D7B470D2-A98C-4599-8F9D-DB3E050D30A0}" type="parTrans" cxnId="{7E903734-8853-4065-98DA-408F87D7BF00}">
      <dgm:prSet/>
      <dgm:spPr/>
      <dgm:t>
        <a:bodyPr/>
        <a:lstStyle/>
        <a:p>
          <a:endParaRPr lang="ru-RU"/>
        </a:p>
      </dgm:t>
    </dgm:pt>
    <dgm:pt modelId="{AA20A8E4-A549-45B0-B513-0C2F7BD78A00}" type="sibTrans" cxnId="{7E903734-8853-4065-98DA-408F87D7BF00}">
      <dgm:prSet/>
      <dgm:spPr/>
      <dgm:t>
        <a:bodyPr/>
        <a:lstStyle/>
        <a:p>
          <a:endParaRPr lang="ru-RU"/>
        </a:p>
      </dgm:t>
    </dgm:pt>
    <dgm:pt modelId="{8E19AE81-F2B0-4EA6-8A5D-10A95B9E402B}">
      <dgm:prSet phldrT="[Текст]"/>
      <dgm:spPr/>
      <dgm:t>
        <a:bodyPr/>
        <a:lstStyle/>
        <a:p>
          <a:r>
            <a:rPr lang="ru-RU" dirty="0" smtClean="0"/>
            <a:t>С металлами</a:t>
          </a:r>
          <a:endParaRPr lang="ru-RU" dirty="0"/>
        </a:p>
      </dgm:t>
    </dgm:pt>
    <dgm:pt modelId="{8394FDE2-A29E-48B1-A5DF-1518AF1A7464}" type="parTrans" cxnId="{30D85796-EAD9-4D56-A15F-ED1BDC18A100}">
      <dgm:prSet/>
      <dgm:spPr/>
      <dgm:t>
        <a:bodyPr/>
        <a:lstStyle/>
        <a:p>
          <a:endParaRPr lang="ru-RU"/>
        </a:p>
      </dgm:t>
    </dgm:pt>
    <dgm:pt modelId="{F06B1F5D-4C4F-4F10-88E0-19AC035051DE}" type="sibTrans" cxnId="{30D85796-EAD9-4D56-A15F-ED1BDC18A100}">
      <dgm:prSet/>
      <dgm:spPr/>
      <dgm:t>
        <a:bodyPr/>
        <a:lstStyle/>
        <a:p>
          <a:endParaRPr lang="ru-RU"/>
        </a:p>
      </dgm:t>
    </dgm:pt>
    <dgm:pt modelId="{57321270-2C8E-40B7-A3A1-34639F8B9E23}">
      <dgm:prSet phldrT="[Текст]"/>
      <dgm:spPr/>
      <dgm:t>
        <a:bodyPr/>
        <a:lstStyle/>
        <a:p>
          <a:r>
            <a:rPr lang="ru-RU" dirty="0" smtClean="0"/>
            <a:t>С оксидами металлов</a:t>
          </a:r>
          <a:endParaRPr lang="ru-RU" dirty="0"/>
        </a:p>
      </dgm:t>
    </dgm:pt>
    <dgm:pt modelId="{40AEC1E1-8D87-41D6-A87F-9A3D3E4EBFD2}" type="parTrans" cxnId="{3377049B-176A-4B5E-A067-9A1A62F57CFE}">
      <dgm:prSet/>
      <dgm:spPr/>
      <dgm:t>
        <a:bodyPr/>
        <a:lstStyle/>
        <a:p>
          <a:endParaRPr lang="ru-RU"/>
        </a:p>
      </dgm:t>
    </dgm:pt>
    <dgm:pt modelId="{E8B3AB39-7709-477C-92D5-5A7C4B5F0CBA}" type="sibTrans" cxnId="{3377049B-176A-4B5E-A067-9A1A62F57CFE}">
      <dgm:prSet/>
      <dgm:spPr/>
      <dgm:t>
        <a:bodyPr/>
        <a:lstStyle/>
        <a:p>
          <a:endParaRPr lang="ru-RU"/>
        </a:p>
      </dgm:t>
    </dgm:pt>
    <dgm:pt modelId="{ECBE5C9A-A532-49FA-B3E9-202AF3DB3D10}">
      <dgm:prSet phldrT="[Текст]"/>
      <dgm:spPr/>
      <dgm:t>
        <a:bodyPr/>
        <a:lstStyle/>
        <a:p>
          <a:r>
            <a:rPr lang="ru-RU" dirty="0" smtClean="0"/>
            <a:t>С основаниями</a:t>
          </a:r>
          <a:endParaRPr lang="ru-RU" dirty="0"/>
        </a:p>
      </dgm:t>
    </dgm:pt>
    <dgm:pt modelId="{8F5434CC-0294-4B4C-B452-5A22B54AC058}" type="parTrans" cxnId="{CC9061EE-A24C-4FC7-9E43-8182FC547B53}">
      <dgm:prSet/>
      <dgm:spPr/>
      <dgm:t>
        <a:bodyPr/>
        <a:lstStyle/>
        <a:p>
          <a:endParaRPr lang="ru-RU"/>
        </a:p>
      </dgm:t>
    </dgm:pt>
    <dgm:pt modelId="{E9567546-9A09-41AB-9389-D0E2F1F7E3E7}" type="sibTrans" cxnId="{CC9061EE-A24C-4FC7-9E43-8182FC547B53}">
      <dgm:prSet/>
      <dgm:spPr/>
      <dgm:t>
        <a:bodyPr/>
        <a:lstStyle/>
        <a:p>
          <a:endParaRPr lang="ru-RU"/>
        </a:p>
      </dgm:t>
    </dgm:pt>
    <dgm:pt modelId="{17304247-FDCE-4A76-98DD-292528E02A24}">
      <dgm:prSet phldrT="[Текст]"/>
      <dgm:spPr/>
      <dgm:t>
        <a:bodyPr/>
        <a:lstStyle/>
        <a:p>
          <a:r>
            <a:rPr lang="ru-RU" dirty="0" smtClean="0"/>
            <a:t>С солями</a:t>
          </a:r>
          <a:endParaRPr lang="ru-RU" dirty="0"/>
        </a:p>
      </dgm:t>
    </dgm:pt>
    <dgm:pt modelId="{5E577289-30AA-4EB4-A015-815BCD92A6AA}" type="parTrans" cxnId="{9FAC694D-1353-46B7-A157-3892BE11AD90}">
      <dgm:prSet/>
      <dgm:spPr/>
      <dgm:t>
        <a:bodyPr/>
        <a:lstStyle/>
        <a:p>
          <a:endParaRPr lang="ru-RU"/>
        </a:p>
      </dgm:t>
    </dgm:pt>
    <dgm:pt modelId="{12007025-C718-47B9-ACC5-F8C13E1D801B}" type="sibTrans" cxnId="{9FAC694D-1353-46B7-A157-3892BE11AD90}">
      <dgm:prSet/>
      <dgm:spPr/>
      <dgm:t>
        <a:bodyPr/>
        <a:lstStyle/>
        <a:p>
          <a:endParaRPr lang="ru-RU"/>
        </a:p>
      </dgm:t>
    </dgm:pt>
    <dgm:pt modelId="{6AE093C2-6D20-4C99-BE48-282C126DD26D}" type="pres">
      <dgm:prSet presAssocID="{BECC8FCB-DB64-470B-96FC-57ADE3F747E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4B704-1BFC-4492-8A5A-AD2DFF729C5B}" type="pres">
      <dgm:prSet presAssocID="{1134EA60-F1D6-4AE7-9C50-33FDA2B33220}" presName="compNode" presStyleCnt="0"/>
      <dgm:spPr/>
    </dgm:pt>
    <dgm:pt modelId="{5829691B-239A-445B-B376-347E6975755A}" type="pres">
      <dgm:prSet presAssocID="{1134EA60-F1D6-4AE7-9C50-33FDA2B33220}" presName="aNode" presStyleLbl="bgShp" presStyleIdx="0" presStyleCnt="2"/>
      <dgm:spPr/>
      <dgm:t>
        <a:bodyPr/>
        <a:lstStyle/>
        <a:p>
          <a:endParaRPr lang="ru-RU"/>
        </a:p>
      </dgm:t>
    </dgm:pt>
    <dgm:pt modelId="{0BEAC7D5-C5DB-4F4B-AFA0-192B0B5D7BE6}" type="pres">
      <dgm:prSet presAssocID="{1134EA60-F1D6-4AE7-9C50-33FDA2B33220}" presName="textNode" presStyleLbl="bgShp" presStyleIdx="0" presStyleCnt="2"/>
      <dgm:spPr/>
      <dgm:t>
        <a:bodyPr/>
        <a:lstStyle/>
        <a:p>
          <a:endParaRPr lang="ru-RU"/>
        </a:p>
      </dgm:t>
    </dgm:pt>
    <dgm:pt modelId="{30119D94-DE3B-4FA7-B19A-5517D0326CC5}" type="pres">
      <dgm:prSet presAssocID="{1134EA60-F1D6-4AE7-9C50-33FDA2B33220}" presName="compChildNode" presStyleCnt="0"/>
      <dgm:spPr/>
    </dgm:pt>
    <dgm:pt modelId="{467023B1-FF5C-4290-81A1-5F93BD3C410A}" type="pres">
      <dgm:prSet presAssocID="{1134EA60-F1D6-4AE7-9C50-33FDA2B33220}" presName="theInnerList" presStyleCnt="0"/>
      <dgm:spPr/>
    </dgm:pt>
    <dgm:pt modelId="{38BF1752-0E18-44D0-B4CE-4F64BE90BAA0}" type="pres">
      <dgm:prSet presAssocID="{2C5250BB-BEE6-4672-B5E1-7D99B6503D70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BFD54-C0C2-4468-83BC-B462F9820BF0}" type="pres">
      <dgm:prSet presAssocID="{2C5250BB-BEE6-4672-B5E1-7D99B6503D70}" presName="aSpace2" presStyleCnt="0"/>
      <dgm:spPr/>
    </dgm:pt>
    <dgm:pt modelId="{61FA0148-DCA3-4107-B3A6-BD1508739308}" type="pres">
      <dgm:prSet presAssocID="{54900B2E-C35F-4763-BF05-E6A64B4309DD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14901-3C1A-499A-A779-8BC3114693DD}" type="pres">
      <dgm:prSet presAssocID="{54900B2E-C35F-4763-BF05-E6A64B4309DD}" presName="aSpace2" presStyleCnt="0"/>
      <dgm:spPr/>
    </dgm:pt>
    <dgm:pt modelId="{2EA83DDB-B192-4D8A-9C39-1A7DC578A5BD}" type="pres">
      <dgm:prSet presAssocID="{55BC17CA-4480-4807-A535-BA44A6E6F7B4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99F55-02A2-4550-AA77-5E858B344807}" type="pres">
      <dgm:prSet presAssocID="{55BC17CA-4480-4807-A535-BA44A6E6F7B4}" presName="aSpace2" presStyleCnt="0"/>
      <dgm:spPr/>
    </dgm:pt>
    <dgm:pt modelId="{E733BDDA-74DE-4984-A7E6-62579CC40A76}" type="pres">
      <dgm:prSet presAssocID="{EDDDD55C-B6F3-488F-BEAD-76316627269C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5466A-7662-4B46-9E8C-F50DDC2F78C6}" type="pres">
      <dgm:prSet presAssocID="{1134EA60-F1D6-4AE7-9C50-33FDA2B33220}" presName="aSpace" presStyleCnt="0"/>
      <dgm:spPr/>
    </dgm:pt>
    <dgm:pt modelId="{9270E605-788C-47D5-BB79-92543A70CF57}" type="pres">
      <dgm:prSet presAssocID="{B1697184-7A00-4895-98ED-283173920AAA}" presName="compNode" presStyleCnt="0"/>
      <dgm:spPr/>
    </dgm:pt>
    <dgm:pt modelId="{087EB655-7350-4FEB-AAD0-F56F5963C559}" type="pres">
      <dgm:prSet presAssocID="{B1697184-7A00-4895-98ED-283173920AAA}" presName="aNode" presStyleLbl="bgShp" presStyleIdx="1" presStyleCnt="2"/>
      <dgm:spPr/>
      <dgm:t>
        <a:bodyPr/>
        <a:lstStyle/>
        <a:p>
          <a:endParaRPr lang="ru-RU"/>
        </a:p>
      </dgm:t>
    </dgm:pt>
    <dgm:pt modelId="{B457B011-4FB7-4AB3-BFD8-60F6482E0C26}" type="pres">
      <dgm:prSet presAssocID="{B1697184-7A00-4895-98ED-283173920AAA}" presName="textNode" presStyleLbl="bgShp" presStyleIdx="1" presStyleCnt="2"/>
      <dgm:spPr/>
      <dgm:t>
        <a:bodyPr/>
        <a:lstStyle/>
        <a:p>
          <a:endParaRPr lang="ru-RU"/>
        </a:p>
      </dgm:t>
    </dgm:pt>
    <dgm:pt modelId="{CD92AF7D-4440-44F5-BC85-36C4B0D69ECA}" type="pres">
      <dgm:prSet presAssocID="{B1697184-7A00-4895-98ED-283173920AAA}" presName="compChildNode" presStyleCnt="0"/>
      <dgm:spPr/>
    </dgm:pt>
    <dgm:pt modelId="{EF732D19-AE96-4F71-BE2E-C65F53B6F4AD}" type="pres">
      <dgm:prSet presAssocID="{B1697184-7A00-4895-98ED-283173920AAA}" presName="theInnerList" presStyleCnt="0"/>
      <dgm:spPr/>
    </dgm:pt>
    <dgm:pt modelId="{ABCA9C9A-B37D-4654-AF78-0D43AFC34FD8}" type="pres">
      <dgm:prSet presAssocID="{BE5874A5-B4D0-430F-847A-0FE34861C7B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2B6F6-5637-4BE5-9564-94FCBBE7A740}" type="pres">
      <dgm:prSet presAssocID="{BE5874A5-B4D0-430F-847A-0FE34861C7B6}" presName="aSpace2" presStyleCnt="0"/>
      <dgm:spPr/>
    </dgm:pt>
    <dgm:pt modelId="{579CC113-1AAC-48DD-9805-C59DAED24841}" type="pres">
      <dgm:prSet presAssocID="{8E19AE81-F2B0-4EA6-8A5D-10A95B9E402B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86330-3966-494D-A96C-D58A0A761699}" type="pres">
      <dgm:prSet presAssocID="{8E19AE81-F2B0-4EA6-8A5D-10A95B9E402B}" presName="aSpace2" presStyleCnt="0"/>
      <dgm:spPr/>
    </dgm:pt>
    <dgm:pt modelId="{7D784D52-57CE-48C2-9B2B-B80C012F7D87}" type="pres">
      <dgm:prSet presAssocID="{57321270-2C8E-40B7-A3A1-34639F8B9E2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30B69-A38C-4179-B6BF-A4C39EA68590}" type="pres">
      <dgm:prSet presAssocID="{57321270-2C8E-40B7-A3A1-34639F8B9E23}" presName="aSpace2" presStyleCnt="0"/>
      <dgm:spPr/>
    </dgm:pt>
    <dgm:pt modelId="{273A4D77-A983-435F-900C-2CD254F963F9}" type="pres">
      <dgm:prSet presAssocID="{ECBE5C9A-A532-49FA-B3E9-202AF3DB3D10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EE50E-29DA-47AC-988E-B086495A428C}" type="pres">
      <dgm:prSet presAssocID="{ECBE5C9A-A532-49FA-B3E9-202AF3DB3D10}" presName="aSpace2" presStyleCnt="0"/>
      <dgm:spPr/>
    </dgm:pt>
    <dgm:pt modelId="{B5BCD673-A0FC-44EF-8050-6D0C69CBA2DE}" type="pres">
      <dgm:prSet presAssocID="{17304247-FDCE-4A76-98DD-292528E02A24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77049B-176A-4B5E-A067-9A1A62F57CFE}" srcId="{B1697184-7A00-4895-98ED-283173920AAA}" destId="{57321270-2C8E-40B7-A3A1-34639F8B9E23}" srcOrd="2" destOrd="0" parTransId="{40AEC1E1-8D87-41D6-A87F-9A3D3E4EBFD2}" sibTransId="{E8B3AB39-7709-477C-92D5-5A7C4B5F0CBA}"/>
    <dgm:cxn modelId="{6E752E77-44EF-4745-9F66-E4037D64877C}" type="presOf" srcId="{17304247-FDCE-4A76-98DD-292528E02A24}" destId="{B5BCD673-A0FC-44EF-8050-6D0C69CBA2DE}" srcOrd="0" destOrd="0" presId="urn:microsoft.com/office/officeart/2005/8/layout/lProcess2"/>
    <dgm:cxn modelId="{6E9EC837-0B88-4198-8E1D-83C5FFEB2F10}" type="presOf" srcId="{BE5874A5-B4D0-430F-847A-0FE34861C7B6}" destId="{ABCA9C9A-B37D-4654-AF78-0D43AFC34FD8}" srcOrd="0" destOrd="0" presId="urn:microsoft.com/office/officeart/2005/8/layout/lProcess2"/>
    <dgm:cxn modelId="{CC9061EE-A24C-4FC7-9E43-8182FC547B53}" srcId="{B1697184-7A00-4895-98ED-283173920AAA}" destId="{ECBE5C9A-A532-49FA-B3E9-202AF3DB3D10}" srcOrd="3" destOrd="0" parTransId="{8F5434CC-0294-4B4C-B452-5A22B54AC058}" sibTransId="{E9567546-9A09-41AB-9389-D0E2F1F7E3E7}"/>
    <dgm:cxn modelId="{8666CF3E-26A5-4858-B782-CE6ED3014F25}" type="presOf" srcId="{54900B2E-C35F-4763-BF05-E6A64B4309DD}" destId="{61FA0148-DCA3-4107-B3A6-BD1508739308}" srcOrd="0" destOrd="0" presId="urn:microsoft.com/office/officeart/2005/8/layout/lProcess2"/>
    <dgm:cxn modelId="{6D0583C2-D3DE-4689-872A-928B3A624095}" type="presOf" srcId="{B1697184-7A00-4895-98ED-283173920AAA}" destId="{087EB655-7350-4FEB-AAD0-F56F5963C559}" srcOrd="0" destOrd="0" presId="urn:microsoft.com/office/officeart/2005/8/layout/lProcess2"/>
    <dgm:cxn modelId="{9FAC694D-1353-46B7-A157-3892BE11AD90}" srcId="{B1697184-7A00-4895-98ED-283173920AAA}" destId="{17304247-FDCE-4A76-98DD-292528E02A24}" srcOrd="4" destOrd="0" parTransId="{5E577289-30AA-4EB4-A015-815BCD92A6AA}" sibTransId="{12007025-C718-47B9-ACC5-F8C13E1D801B}"/>
    <dgm:cxn modelId="{639CEBFE-A1AC-4E07-AC46-1BE9814C4A95}" srcId="{1134EA60-F1D6-4AE7-9C50-33FDA2B33220}" destId="{55BC17CA-4480-4807-A535-BA44A6E6F7B4}" srcOrd="2" destOrd="0" parTransId="{F2BE6249-5AD2-44FB-8531-262333CF6CDB}" sibTransId="{3F164D8B-0B33-4E1C-873E-E142D881B1D6}"/>
    <dgm:cxn modelId="{FFAB96AC-C199-4A4C-88EE-8E73390ABF61}" srcId="{1134EA60-F1D6-4AE7-9C50-33FDA2B33220}" destId="{2C5250BB-BEE6-4672-B5E1-7D99B6503D70}" srcOrd="0" destOrd="0" parTransId="{93CE7A79-7B68-4ECA-B8F8-5DCB10C7C45E}" sibTransId="{B73B5DAB-0A4F-475E-B668-C7D7C0B70670}"/>
    <dgm:cxn modelId="{859F9AC6-2F19-4D96-8BB0-F346225EE7DB}" type="presOf" srcId="{B1697184-7A00-4895-98ED-283173920AAA}" destId="{B457B011-4FB7-4AB3-BFD8-60F6482E0C26}" srcOrd="1" destOrd="0" presId="urn:microsoft.com/office/officeart/2005/8/layout/lProcess2"/>
    <dgm:cxn modelId="{DED8AD9E-A4EE-4B7E-B754-4BEF01F168AB}" type="presOf" srcId="{BECC8FCB-DB64-470B-96FC-57ADE3F747EC}" destId="{6AE093C2-6D20-4C99-BE48-282C126DD26D}" srcOrd="0" destOrd="0" presId="urn:microsoft.com/office/officeart/2005/8/layout/lProcess2"/>
    <dgm:cxn modelId="{136B6346-F108-4D50-A0F5-94C179743694}" type="presOf" srcId="{8E19AE81-F2B0-4EA6-8A5D-10A95B9E402B}" destId="{579CC113-1AAC-48DD-9805-C59DAED24841}" srcOrd="0" destOrd="0" presId="urn:microsoft.com/office/officeart/2005/8/layout/lProcess2"/>
    <dgm:cxn modelId="{563F8799-96FD-438E-B913-FDB19ECF9396}" srcId="{B1697184-7A00-4895-98ED-283173920AAA}" destId="{BE5874A5-B4D0-430F-847A-0FE34861C7B6}" srcOrd="0" destOrd="0" parTransId="{8B62A2D3-188F-4FD1-8974-F3FBCE265BA4}" sibTransId="{B4D28EFA-5971-49E1-B930-6B501519B631}"/>
    <dgm:cxn modelId="{7E903734-8853-4065-98DA-408F87D7BF00}" srcId="{1134EA60-F1D6-4AE7-9C50-33FDA2B33220}" destId="{EDDDD55C-B6F3-488F-BEAD-76316627269C}" srcOrd="3" destOrd="0" parTransId="{D7B470D2-A98C-4599-8F9D-DB3E050D30A0}" sibTransId="{AA20A8E4-A549-45B0-B513-0C2F7BD78A00}"/>
    <dgm:cxn modelId="{AD8CA831-A9F7-4DFC-92E2-58BE85DC3069}" type="presOf" srcId="{2C5250BB-BEE6-4672-B5E1-7D99B6503D70}" destId="{38BF1752-0E18-44D0-B4CE-4F64BE90BAA0}" srcOrd="0" destOrd="0" presId="urn:microsoft.com/office/officeart/2005/8/layout/lProcess2"/>
    <dgm:cxn modelId="{4BCFE32E-B26B-4863-B283-96169A245A8C}" type="presOf" srcId="{1134EA60-F1D6-4AE7-9C50-33FDA2B33220}" destId="{5829691B-239A-445B-B376-347E6975755A}" srcOrd="0" destOrd="0" presId="urn:microsoft.com/office/officeart/2005/8/layout/lProcess2"/>
    <dgm:cxn modelId="{CC916165-5C18-446C-AC56-36AE58AD16C7}" type="presOf" srcId="{ECBE5C9A-A532-49FA-B3E9-202AF3DB3D10}" destId="{273A4D77-A983-435F-900C-2CD254F963F9}" srcOrd="0" destOrd="0" presId="urn:microsoft.com/office/officeart/2005/8/layout/lProcess2"/>
    <dgm:cxn modelId="{1E9D867A-AE98-4465-8F86-B0AB1DC809A5}" type="presOf" srcId="{EDDDD55C-B6F3-488F-BEAD-76316627269C}" destId="{E733BDDA-74DE-4984-A7E6-62579CC40A76}" srcOrd="0" destOrd="0" presId="urn:microsoft.com/office/officeart/2005/8/layout/lProcess2"/>
    <dgm:cxn modelId="{7599C284-EBD9-4376-B2C3-24DC89DA1580}" srcId="{BECC8FCB-DB64-470B-96FC-57ADE3F747EC}" destId="{1134EA60-F1D6-4AE7-9C50-33FDA2B33220}" srcOrd="0" destOrd="0" parTransId="{535931CB-57F6-47D8-B5CC-DCA8404B4424}" sibTransId="{B1F45BE7-09BE-48F4-B901-E435EBBEE09D}"/>
    <dgm:cxn modelId="{838A91C2-3833-4F51-81F8-8A963B975C90}" srcId="{BECC8FCB-DB64-470B-96FC-57ADE3F747EC}" destId="{B1697184-7A00-4895-98ED-283173920AAA}" srcOrd="1" destOrd="0" parTransId="{B9896BB6-874A-47A5-BC2D-12DAE790D75C}" sibTransId="{C48492CF-0806-4077-BF2D-C2199B1E20AD}"/>
    <dgm:cxn modelId="{B3B9606E-BB30-4506-8CC3-DA238DBFC60B}" type="presOf" srcId="{1134EA60-F1D6-4AE7-9C50-33FDA2B33220}" destId="{0BEAC7D5-C5DB-4F4B-AFA0-192B0B5D7BE6}" srcOrd="1" destOrd="0" presId="urn:microsoft.com/office/officeart/2005/8/layout/lProcess2"/>
    <dgm:cxn modelId="{D73BCE91-8C4F-4EC3-869E-AE9E32039085}" srcId="{1134EA60-F1D6-4AE7-9C50-33FDA2B33220}" destId="{54900B2E-C35F-4763-BF05-E6A64B4309DD}" srcOrd="1" destOrd="0" parTransId="{157FD951-289F-4F04-A0E0-EF66C497EDA4}" sibTransId="{46DB1C40-854B-4385-AF83-39C9CEAFF5D6}"/>
    <dgm:cxn modelId="{30D85796-EAD9-4D56-A15F-ED1BDC18A100}" srcId="{B1697184-7A00-4895-98ED-283173920AAA}" destId="{8E19AE81-F2B0-4EA6-8A5D-10A95B9E402B}" srcOrd="1" destOrd="0" parTransId="{8394FDE2-A29E-48B1-A5DF-1518AF1A7464}" sibTransId="{F06B1F5D-4C4F-4F10-88E0-19AC035051DE}"/>
    <dgm:cxn modelId="{0B4FBCF1-534F-4F37-92B3-7D15EC867B17}" type="presOf" srcId="{57321270-2C8E-40B7-A3A1-34639F8B9E23}" destId="{7D784D52-57CE-48C2-9B2B-B80C012F7D87}" srcOrd="0" destOrd="0" presId="urn:microsoft.com/office/officeart/2005/8/layout/lProcess2"/>
    <dgm:cxn modelId="{1D36BC36-4825-459D-AD9A-D87E906FE35B}" type="presOf" srcId="{55BC17CA-4480-4807-A535-BA44A6E6F7B4}" destId="{2EA83DDB-B192-4D8A-9C39-1A7DC578A5BD}" srcOrd="0" destOrd="0" presId="urn:microsoft.com/office/officeart/2005/8/layout/lProcess2"/>
    <dgm:cxn modelId="{28E32F26-3BD0-4ADD-812A-0E4E35744AB7}" type="presParOf" srcId="{6AE093C2-6D20-4C99-BE48-282C126DD26D}" destId="{0304B704-1BFC-4492-8A5A-AD2DFF729C5B}" srcOrd="0" destOrd="0" presId="urn:microsoft.com/office/officeart/2005/8/layout/lProcess2"/>
    <dgm:cxn modelId="{65B00699-E981-4FB1-981E-216575351E7C}" type="presParOf" srcId="{0304B704-1BFC-4492-8A5A-AD2DFF729C5B}" destId="{5829691B-239A-445B-B376-347E6975755A}" srcOrd="0" destOrd="0" presId="urn:microsoft.com/office/officeart/2005/8/layout/lProcess2"/>
    <dgm:cxn modelId="{D6C9A5CB-93D0-40BD-8019-6FE950599C8E}" type="presParOf" srcId="{0304B704-1BFC-4492-8A5A-AD2DFF729C5B}" destId="{0BEAC7D5-C5DB-4F4B-AFA0-192B0B5D7BE6}" srcOrd="1" destOrd="0" presId="urn:microsoft.com/office/officeart/2005/8/layout/lProcess2"/>
    <dgm:cxn modelId="{58B09D58-A218-40B3-B99F-7598D540E1BC}" type="presParOf" srcId="{0304B704-1BFC-4492-8A5A-AD2DFF729C5B}" destId="{30119D94-DE3B-4FA7-B19A-5517D0326CC5}" srcOrd="2" destOrd="0" presId="urn:microsoft.com/office/officeart/2005/8/layout/lProcess2"/>
    <dgm:cxn modelId="{A788D7F0-F900-44CE-8A86-355EE997734A}" type="presParOf" srcId="{30119D94-DE3B-4FA7-B19A-5517D0326CC5}" destId="{467023B1-FF5C-4290-81A1-5F93BD3C410A}" srcOrd="0" destOrd="0" presId="urn:microsoft.com/office/officeart/2005/8/layout/lProcess2"/>
    <dgm:cxn modelId="{6060F214-EE8D-4708-B7BF-971E8D293EAA}" type="presParOf" srcId="{467023B1-FF5C-4290-81A1-5F93BD3C410A}" destId="{38BF1752-0E18-44D0-B4CE-4F64BE90BAA0}" srcOrd="0" destOrd="0" presId="urn:microsoft.com/office/officeart/2005/8/layout/lProcess2"/>
    <dgm:cxn modelId="{29DCC587-D80D-4686-86F0-350CB6777772}" type="presParOf" srcId="{467023B1-FF5C-4290-81A1-5F93BD3C410A}" destId="{5C9BFD54-C0C2-4468-83BC-B462F9820BF0}" srcOrd="1" destOrd="0" presId="urn:microsoft.com/office/officeart/2005/8/layout/lProcess2"/>
    <dgm:cxn modelId="{E33A3153-FE7E-4322-A76D-18C08A4FA4A1}" type="presParOf" srcId="{467023B1-FF5C-4290-81A1-5F93BD3C410A}" destId="{61FA0148-DCA3-4107-B3A6-BD1508739308}" srcOrd="2" destOrd="0" presId="urn:microsoft.com/office/officeart/2005/8/layout/lProcess2"/>
    <dgm:cxn modelId="{E27FE17F-4D7F-4051-8BF4-F6CBE4345404}" type="presParOf" srcId="{467023B1-FF5C-4290-81A1-5F93BD3C410A}" destId="{E3F14901-3C1A-499A-A779-8BC3114693DD}" srcOrd="3" destOrd="0" presId="urn:microsoft.com/office/officeart/2005/8/layout/lProcess2"/>
    <dgm:cxn modelId="{0CED6426-F999-433E-AD24-DCAC871F3D63}" type="presParOf" srcId="{467023B1-FF5C-4290-81A1-5F93BD3C410A}" destId="{2EA83DDB-B192-4D8A-9C39-1A7DC578A5BD}" srcOrd="4" destOrd="0" presId="urn:microsoft.com/office/officeart/2005/8/layout/lProcess2"/>
    <dgm:cxn modelId="{0F7D145E-E82C-4A3E-9B2A-46DB45571B46}" type="presParOf" srcId="{467023B1-FF5C-4290-81A1-5F93BD3C410A}" destId="{1F899F55-02A2-4550-AA77-5E858B344807}" srcOrd="5" destOrd="0" presId="urn:microsoft.com/office/officeart/2005/8/layout/lProcess2"/>
    <dgm:cxn modelId="{58887BDE-F551-43FF-928C-F51D0A2BA3D6}" type="presParOf" srcId="{467023B1-FF5C-4290-81A1-5F93BD3C410A}" destId="{E733BDDA-74DE-4984-A7E6-62579CC40A76}" srcOrd="6" destOrd="0" presId="urn:microsoft.com/office/officeart/2005/8/layout/lProcess2"/>
    <dgm:cxn modelId="{C2CD9D64-0DAC-426A-89D0-F5A68913464A}" type="presParOf" srcId="{6AE093C2-6D20-4C99-BE48-282C126DD26D}" destId="{08C5466A-7662-4B46-9E8C-F50DDC2F78C6}" srcOrd="1" destOrd="0" presId="urn:microsoft.com/office/officeart/2005/8/layout/lProcess2"/>
    <dgm:cxn modelId="{9787AC45-68C8-4216-99A4-9B86B13987DD}" type="presParOf" srcId="{6AE093C2-6D20-4C99-BE48-282C126DD26D}" destId="{9270E605-788C-47D5-BB79-92543A70CF57}" srcOrd="2" destOrd="0" presId="urn:microsoft.com/office/officeart/2005/8/layout/lProcess2"/>
    <dgm:cxn modelId="{20ADBCB3-A406-4D14-A7FE-82721C4FA733}" type="presParOf" srcId="{9270E605-788C-47D5-BB79-92543A70CF57}" destId="{087EB655-7350-4FEB-AAD0-F56F5963C559}" srcOrd="0" destOrd="0" presId="urn:microsoft.com/office/officeart/2005/8/layout/lProcess2"/>
    <dgm:cxn modelId="{1DBF94B8-17C3-4469-A898-14287BE1C210}" type="presParOf" srcId="{9270E605-788C-47D5-BB79-92543A70CF57}" destId="{B457B011-4FB7-4AB3-BFD8-60F6482E0C26}" srcOrd="1" destOrd="0" presId="urn:microsoft.com/office/officeart/2005/8/layout/lProcess2"/>
    <dgm:cxn modelId="{1ACC1A7D-025B-474B-B5EB-87FA4394D627}" type="presParOf" srcId="{9270E605-788C-47D5-BB79-92543A70CF57}" destId="{CD92AF7D-4440-44F5-BC85-36C4B0D69ECA}" srcOrd="2" destOrd="0" presId="urn:microsoft.com/office/officeart/2005/8/layout/lProcess2"/>
    <dgm:cxn modelId="{ADBAF253-83FF-4692-A243-A5D6AF2B7D63}" type="presParOf" srcId="{CD92AF7D-4440-44F5-BC85-36C4B0D69ECA}" destId="{EF732D19-AE96-4F71-BE2E-C65F53B6F4AD}" srcOrd="0" destOrd="0" presId="urn:microsoft.com/office/officeart/2005/8/layout/lProcess2"/>
    <dgm:cxn modelId="{75FC183E-ED0A-4FA8-B8F4-B10FA2679068}" type="presParOf" srcId="{EF732D19-AE96-4F71-BE2E-C65F53B6F4AD}" destId="{ABCA9C9A-B37D-4654-AF78-0D43AFC34FD8}" srcOrd="0" destOrd="0" presId="urn:microsoft.com/office/officeart/2005/8/layout/lProcess2"/>
    <dgm:cxn modelId="{0103CD16-B4EF-4C95-9FB8-A9443A988D60}" type="presParOf" srcId="{EF732D19-AE96-4F71-BE2E-C65F53B6F4AD}" destId="{BCE2B6F6-5637-4BE5-9564-94FCBBE7A740}" srcOrd="1" destOrd="0" presId="urn:microsoft.com/office/officeart/2005/8/layout/lProcess2"/>
    <dgm:cxn modelId="{6AF3EB50-07A7-4691-BB23-C30D9E5CE93B}" type="presParOf" srcId="{EF732D19-AE96-4F71-BE2E-C65F53B6F4AD}" destId="{579CC113-1AAC-48DD-9805-C59DAED24841}" srcOrd="2" destOrd="0" presId="urn:microsoft.com/office/officeart/2005/8/layout/lProcess2"/>
    <dgm:cxn modelId="{081FF641-7FD2-4FCE-8329-54552DA8D230}" type="presParOf" srcId="{EF732D19-AE96-4F71-BE2E-C65F53B6F4AD}" destId="{40686330-3966-494D-A96C-D58A0A761699}" srcOrd="3" destOrd="0" presId="urn:microsoft.com/office/officeart/2005/8/layout/lProcess2"/>
    <dgm:cxn modelId="{B6C0C686-A275-4D7D-83EF-9374982568AE}" type="presParOf" srcId="{EF732D19-AE96-4F71-BE2E-C65F53B6F4AD}" destId="{7D784D52-57CE-48C2-9B2B-B80C012F7D87}" srcOrd="4" destOrd="0" presId="urn:microsoft.com/office/officeart/2005/8/layout/lProcess2"/>
    <dgm:cxn modelId="{132C3A94-3AD9-4D2F-A838-80F6D76E98AE}" type="presParOf" srcId="{EF732D19-AE96-4F71-BE2E-C65F53B6F4AD}" destId="{F1730B69-A38C-4179-B6BF-A4C39EA68590}" srcOrd="5" destOrd="0" presId="urn:microsoft.com/office/officeart/2005/8/layout/lProcess2"/>
    <dgm:cxn modelId="{393BE59B-8E29-47BB-96D0-B8D8B826B6AD}" type="presParOf" srcId="{EF732D19-AE96-4F71-BE2E-C65F53B6F4AD}" destId="{273A4D77-A983-435F-900C-2CD254F963F9}" srcOrd="6" destOrd="0" presId="urn:microsoft.com/office/officeart/2005/8/layout/lProcess2"/>
    <dgm:cxn modelId="{7DC4EA8B-D1AB-4E01-8FEE-29F570003155}" type="presParOf" srcId="{EF732D19-AE96-4F71-BE2E-C65F53B6F4AD}" destId="{2D6EE50E-29DA-47AC-988E-B086495A428C}" srcOrd="7" destOrd="0" presId="urn:microsoft.com/office/officeart/2005/8/layout/lProcess2"/>
    <dgm:cxn modelId="{3F721D6D-8E7E-415A-9DD4-60D92F2159D5}" type="presParOf" srcId="{EF732D19-AE96-4F71-BE2E-C65F53B6F4AD}" destId="{B5BCD673-A0FC-44EF-8050-6D0C69CBA2DE}" srcOrd="8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056C83-F5F6-4162-B946-61702807DB21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171E33-BBE1-4FF2-B0BC-1AF502AD2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4286256"/>
            <a:ext cx="8458200" cy="914400"/>
          </a:xfrm>
        </p:spPr>
        <p:txBody>
          <a:bodyPr/>
          <a:lstStyle/>
          <a:p>
            <a:pPr algn="r"/>
            <a:r>
              <a:rPr lang="ru-RU" dirty="0" smtClean="0"/>
              <a:t>МОУ Гимназия №54 г.Краснодар</a:t>
            </a:r>
          </a:p>
          <a:p>
            <a:pPr algn="r"/>
            <a:r>
              <a:rPr lang="ru-RU" dirty="0" smtClean="0"/>
              <a:t>Учитель химии: Ткачева И.В.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28596" y="857232"/>
            <a:ext cx="7680748" cy="1834158"/>
          </a:xfrm>
          <a:prstGeom prst="wave">
            <a:avLst>
              <a:gd name="adj1" fmla="val 20000"/>
              <a:gd name="adj2" fmla="val -425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Карбоновые кислоты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Закончи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уравнение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92909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857232"/>
            <a:ext cx="4200526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392909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000240"/>
            <a:ext cx="43577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00372"/>
            <a:ext cx="42862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000372"/>
            <a:ext cx="44291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000504"/>
            <a:ext cx="421484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4000504"/>
            <a:ext cx="436721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4857760"/>
            <a:ext cx="4786347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4857760"/>
            <a:ext cx="378621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5715016"/>
            <a:ext cx="435771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8" y="5715016"/>
            <a:ext cx="40005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Закончи</a:t>
            </a:r>
            <a:r>
              <a:rPr lang="ru-RU" dirty="0" smtClean="0"/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уравнение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643338" cy="137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7863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4714908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86190"/>
            <a:ext cx="37862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500306"/>
            <a:ext cx="46434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500306"/>
            <a:ext cx="38576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357826"/>
            <a:ext cx="52149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3" y="5357826"/>
            <a:ext cx="3286149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Осуществить цепочку химических превращений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Calibri"/>
              </a:rPr>
              <a:t>1 вариант</a:t>
            </a:r>
          </a:p>
          <a:p>
            <a:pPr>
              <a:buNone/>
            </a:pPr>
            <a:r>
              <a:rPr lang="ru-RU" dirty="0" smtClean="0">
                <a:latin typeface="Calibri"/>
              </a:rPr>
              <a:t>С₃Н₇</a:t>
            </a:r>
            <a:r>
              <a:rPr lang="en-US" dirty="0" smtClean="0">
                <a:latin typeface="Calibri"/>
              </a:rPr>
              <a:t>OH→CH₃−CH₂−COH→CH₃−CH₂−COOH→</a:t>
            </a:r>
            <a:endParaRPr lang="ru-RU" dirty="0" smtClean="0">
              <a:latin typeface="Calibri"/>
            </a:endParaRPr>
          </a:p>
          <a:p>
            <a:pPr>
              <a:buNone/>
            </a:pPr>
            <a:r>
              <a:rPr lang="en-US" dirty="0" smtClean="0">
                <a:latin typeface="Calibri"/>
              </a:rPr>
              <a:t>CH₃−CH₂−COO−CH₃</a:t>
            </a:r>
            <a:endParaRPr lang="ru-RU" dirty="0" smtClean="0">
              <a:latin typeface="Calibri"/>
            </a:endParaRPr>
          </a:p>
          <a:p>
            <a:pPr algn="ctr">
              <a:buNone/>
            </a:pPr>
            <a:endParaRPr lang="ru-RU" b="1" i="1" dirty="0" smtClean="0">
              <a:latin typeface="Calibri"/>
            </a:endParaRPr>
          </a:p>
          <a:p>
            <a:pPr algn="ctr">
              <a:buNone/>
            </a:pPr>
            <a:r>
              <a:rPr lang="ru-RU" b="1" i="1" dirty="0" smtClean="0">
                <a:latin typeface="Calibri"/>
              </a:rPr>
              <a:t>2 вариант</a:t>
            </a:r>
          </a:p>
          <a:p>
            <a:pPr>
              <a:buNone/>
            </a:pPr>
            <a:r>
              <a:rPr lang="ru-RU" dirty="0" smtClean="0">
                <a:latin typeface="Calibri"/>
              </a:rPr>
              <a:t>C</a:t>
            </a:r>
            <a:r>
              <a:rPr lang="en-US" dirty="0" smtClean="0">
                <a:latin typeface="Calibri"/>
              </a:rPr>
              <a:t>H₃OH→HCOH→HCOOH→HCOO−C₂H₅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2714620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 окончен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Классификация кислот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357298"/>
          <a:ext cx="87868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i="1" dirty="0" smtClean="0"/>
              <a:t>                         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-214346" y="0"/>
            <a:ext cx="5576440" cy="1306512"/>
          </a:xfrm>
        </p:spPr>
        <p:txBody>
          <a:bodyPr>
            <a:noAutofit/>
          </a:bodyPr>
          <a:lstStyle/>
          <a:p>
            <a:pPr algn="r"/>
            <a:r>
              <a:rPr lang="ru-RU" sz="4000" b="1" i="1" dirty="0" smtClean="0"/>
              <a:t>                                            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Изомерия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smtClean="0"/>
              <a:t>                         </a:t>
            </a:r>
            <a:endParaRPr lang="ru-RU" sz="4000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2"/>
          </p:nvPr>
        </p:nvSpPr>
        <p:spPr>
          <a:xfrm>
            <a:off x="281444" y="1785926"/>
            <a:ext cx="4290556" cy="414340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4400" b="1" i="1" dirty="0" smtClean="0"/>
              <a:t>углеродного скелета (С≥4)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4"/>
          </p:nvPr>
        </p:nvSpPr>
        <p:spPr>
          <a:xfrm>
            <a:off x="4500562" y="1785926"/>
            <a:ext cx="4436704" cy="3471874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/>
              <a:t>    </a:t>
            </a:r>
            <a:r>
              <a:rPr lang="ru-RU" sz="3600" b="1" i="1" dirty="0" smtClean="0"/>
              <a:t>      классов      соединений </a:t>
            </a:r>
            <a:endParaRPr lang="ru-RU" sz="3600" b="1" i="1" dirty="0" smtClean="0"/>
          </a:p>
          <a:p>
            <a:pPr>
              <a:buNone/>
            </a:pPr>
            <a:r>
              <a:rPr lang="ru-RU" sz="3600" b="1" i="1" dirty="0" smtClean="0"/>
              <a:t>   (</a:t>
            </a:r>
            <a:r>
              <a:rPr lang="ru-RU" sz="3600" b="1" i="1" dirty="0" err="1" smtClean="0"/>
              <a:t>С</a:t>
            </a:r>
            <a:r>
              <a:rPr lang="ru-RU" sz="3600" b="1" i="1" baseline="-25000" dirty="0" err="1" smtClean="0"/>
              <a:t>п</a:t>
            </a:r>
            <a:r>
              <a:rPr lang="en-US" sz="3600" b="1" i="1" dirty="0" smtClean="0"/>
              <a:t>H</a:t>
            </a:r>
            <a:r>
              <a:rPr lang="ru-RU" sz="3600" b="1" i="1" baseline="-25000" dirty="0" smtClean="0"/>
              <a:t>2п</a:t>
            </a:r>
            <a:r>
              <a:rPr lang="en-US" sz="3600" b="1" i="1" dirty="0" smtClean="0"/>
              <a:t>O</a:t>
            </a:r>
            <a:r>
              <a:rPr lang="ru-RU" sz="3600" b="1" i="1" baseline="-25000" dirty="0" smtClean="0"/>
              <a:t>2</a:t>
            </a:r>
            <a:r>
              <a:rPr lang="en-US" sz="3600" b="1" i="1" baseline="-25000" dirty="0" smtClean="0"/>
              <a:t>     </a:t>
            </a:r>
            <a:r>
              <a:rPr lang="ru-RU" sz="3600" b="1" i="1" dirty="0" err="1" smtClean="0"/>
              <a:t>сложныеэфиры</a:t>
            </a:r>
            <a:r>
              <a:rPr lang="ru-RU" sz="3600" b="1" i="1" dirty="0" smtClean="0"/>
              <a:t>)</a:t>
            </a:r>
            <a:endParaRPr lang="ru-RU" sz="3600" b="1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571604" y="1214422"/>
            <a:ext cx="157163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4876" y="1214422"/>
            <a:ext cx="150019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571611"/>
          <a:ext cx="8715437" cy="4889279"/>
        </p:xfrm>
        <a:graphic>
          <a:graphicData uri="http://schemas.openxmlformats.org/drawingml/2006/table">
            <a:tbl>
              <a:tblPr/>
              <a:tblGrid>
                <a:gridCol w="3085082"/>
                <a:gridCol w="3085082"/>
                <a:gridCol w="2545273"/>
              </a:tblGrid>
              <a:tr h="3934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Calibri"/>
                          <a:ea typeface="Times New Roman"/>
                          <a:cs typeface="Times New Roman"/>
                        </a:rPr>
                        <a:t>Формула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тривиальное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систематической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номенклатуре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HCOOH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муравьиная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метановая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COOH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уксусная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этановая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СООН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пропионовая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пропановая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СООН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масляная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бутановая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СООН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валерьяновая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пентановая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СООН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капроновая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гексановая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СООН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этантовая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гептановая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СООН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пальмитиновая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пентадекановая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СООН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маргариновая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гексадекановая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600" baseline="-25000"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СООН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стеариновая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гептадекановая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01" marR="60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/>
              <a:t>Соотнесите формулы и названия.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Муравьиная кислота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Н-СООН</a:t>
            </a:r>
            <a:r>
              <a:rPr lang="ru-RU" dirty="0" smtClean="0"/>
              <a:t> – это жидкость, без цвета, с острым запахом, хорошо растворима в воде. Т</a:t>
            </a:r>
            <a:r>
              <a:rPr lang="ru-RU" baseline="-25000" dirty="0" smtClean="0"/>
              <a:t>кип</a:t>
            </a:r>
            <a:r>
              <a:rPr lang="ru-RU" dirty="0" smtClean="0"/>
              <a:t>=100,7</a:t>
            </a:r>
            <a:r>
              <a:rPr lang="ru-RU" baseline="30000" dirty="0" smtClean="0"/>
              <a:t>о</a:t>
            </a:r>
            <a:r>
              <a:rPr lang="ru-RU" dirty="0" smtClean="0"/>
              <a:t>С. При попадании на кожу вызывает ожоги. Обладает бактерицидным свойством и является хорошим консервантом.</a:t>
            </a:r>
          </a:p>
          <a:p>
            <a:r>
              <a:rPr lang="ru-RU" b="1" dirty="0" smtClean="0"/>
              <a:t>Качественная реакция – </a:t>
            </a:r>
            <a:r>
              <a:rPr lang="ru-RU" b="1" dirty="0" err="1" smtClean="0"/>
              <a:t>реакция</a:t>
            </a:r>
            <a:r>
              <a:rPr lang="ru-RU" b="1" dirty="0" smtClean="0"/>
              <a:t> «серебряного зеркала»</a:t>
            </a:r>
            <a:endParaRPr lang="ru-RU" dirty="0"/>
          </a:p>
        </p:txBody>
      </p:sp>
      <p:pic>
        <p:nvPicPr>
          <p:cNvPr id="7" name="Содержимое 6" descr="28-2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14620"/>
            <a:ext cx="3929090" cy="185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Щавелевая кислота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(СООН)</a:t>
            </a:r>
            <a:r>
              <a:rPr lang="ru-RU" b="1" baseline="-25000" dirty="0" smtClean="0"/>
              <a:t>2</a:t>
            </a:r>
            <a:r>
              <a:rPr lang="ru-RU" b="1" dirty="0" smtClean="0"/>
              <a:t> – </a:t>
            </a:r>
            <a:r>
              <a:rPr lang="ru-RU" dirty="0" smtClean="0"/>
              <a:t>это двухосновная кислота, кристаллическое вещество, без цвета, растворимое в воде, спиртах, эфирах. Т</a:t>
            </a:r>
            <a:r>
              <a:rPr lang="ru-RU" baseline="-25000" dirty="0" smtClean="0"/>
              <a:t>кип</a:t>
            </a:r>
            <a:r>
              <a:rPr lang="ru-RU" dirty="0" smtClean="0"/>
              <a:t>=189,5</a:t>
            </a:r>
            <a:r>
              <a:rPr lang="ru-RU" baseline="30000" dirty="0" smtClean="0"/>
              <a:t>о</a:t>
            </a:r>
            <a:r>
              <a:rPr lang="ru-RU" dirty="0" smtClean="0"/>
              <a:t>С. Гигроскопична. Является одной из самых сильных карбоновых кислот.  Соли ее называют – оксалаты.</a:t>
            </a:r>
          </a:p>
          <a:p>
            <a:endParaRPr lang="ru-RU" dirty="0"/>
          </a:p>
        </p:txBody>
      </p:sp>
      <p:pic>
        <p:nvPicPr>
          <p:cNvPr id="5" name="Содержимое 4" descr="28-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2643182"/>
            <a:ext cx="4286280" cy="22145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Уксусная кислота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СН</a:t>
            </a:r>
            <a:r>
              <a:rPr lang="ru-RU" b="1" baseline="-25000" dirty="0" smtClean="0"/>
              <a:t>3</a:t>
            </a:r>
            <a:r>
              <a:rPr lang="ru-RU" b="1" dirty="0" smtClean="0"/>
              <a:t>СООН – </a:t>
            </a:r>
            <a:r>
              <a:rPr lang="ru-RU" dirty="0" smtClean="0"/>
              <a:t>бесцветная, с резким характерным запахом жидкость. Т</a:t>
            </a:r>
            <a:r>
              <a:rPr lang="ru-RU" baseline="-25000" dirty="0" smtClean="0"/>
              <a:t>кип</a:t>
            </a:r>
            <a:r>
              <a:rPr lang="ru-RU" dirty="0" smtClean="0"/>
              <a:t>=118,1</a:t>
            </a:r>
            <a:r>
              <a:rPr lang="ru-RU" baseline="30000" dirty="0" smtClean="0"/>
              <a:t>о</a:t>
            </a:r>
            <a:r>
              <a:rPr lang="ru-RU" dirty="0" smtClean="0"/>
              <a:t>С, при Т=16,75</a:t>
            </a:r>
            <a:r>
              <a:rPr lang="ru-RU" baseline="30000" dirty="0" smtClean="0"/>
              <a:t>о</a:t>
            </a:r>
            <a:r>
              <a:rPr lang="ru-RU" dirty="0" smtClean="0"/>
              <a:t>С затвердевает, образуя кристаллы (ледяная). Хорошо растворима в воде (70-80% -уксусная эссенция, 3-6% -уксус). При попадании  во внутрь организма вызывает сильный ожог. Используется для приготовления пищи, в быту, промежуточный продукт в органическом синтезе. Производные уксусной кислоты используются в сельском хозяйстве, как гербициды( 2,4 дихлорфеноксиуксусная кислота).</a:t>
            </a:r>
          </a:p>
          <a:p>
            <a:endParaRPr lang="ru-RU" dirty="0"/>
          </a:p>
        </p:txBody>
      </p:sp>
      <p:pic>
        <p:nvPicPr>
          <p:cNvPr id="5" name="Содержимое 4" descr="29-2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86058"/>
            <a:ext cx="3714776" cy="150019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Яблочная кислота      лимонная кислота молочная кислота</a:t>
            </a:r>
            <a:endParaRPr lang="ru-RU" dirty="0"/>
          </a:p>
        </p:txBody>
      </p:sp>
      <p:pic>
        <p:nvPicPr>
          <p:cNvPr id="5" name="Содержимое 4" descr="29-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3057528" cy="142876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Содержимое 5" descr="28-4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5992"/>
            <a:ext cx="3000396" cy="13382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29-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86256"/>
            <a:ext cx="3600450" cy="1285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Химические свойства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858312" cy="516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403</TotalTime>
  <Words>308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</vt:lpstr>
      <vt:lpstr>Классификация кислот</vt:lpstr>
      <vt:lpstr>                             </vt:lpstr>
      <vt:lpstr>Соотнесите формулы и названия.</vt:lpstr>
      <vt:lpstr>Муравьиная кислота</vt:lpstr>
      <vt:lpstr>Щавелевая кислота</vt:lpstr>
      <vt:lpstr>Уксусная кислота</vt:lpstr>
      <vt:lpstr>Яблочная кислота      лимонная кислота молочная кислота</vt:lpstr>
      <vt:lpstr>Химические свойства</vt:lpstr>
      <vt:lpstr>Закончи уравнение</vt:lpstr>
      <vt:lpstr>Закончи уравнение</vt:lpstr>
      <vt:lpstr>Осуществить цепочку химических превращений.</vt:lpstr>
      <vt:lpstr> 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Ткачевы</cp:lastModifiedBy>
  <cp:revision>43</cp:revision>
  <dcterms:created xsi:type="dcterms:W3CDTF">2009-01-12T18:44:31Z</dcterms:created>
  <dcterms:modified xsi:type="dcterms:W3CDTF">2009-01-16T21:25:53Z</dcterms:modified>
</cp:coreProperties>
</file>