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77" r:id="rId6"/>
    <p:sldId id="275" r:id="rId7"/>
    <p:sldId id="279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28A"/>
    <a:srgbClr val="3366FF"/>
    <a:srgbClr val="134D33"/>
    <a:srgbClr val="B85808"/>
    <a:srgbClr val="432E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63" autoAdjust="0"/>
    <p:restoredTop sz="94660"/>
  </p:normalViewPr>
  <p:slideViewPr>
    <p:cSldViewPr>
      <p:cViewPr varScale="1">
        <p:scale>
          <a:sx n="73" d="100"/>
          <a:sy n="73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шо\Мои документы\Мои рисунки\Autumn Leav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85784" y="-214338"/>
            <a:ext cx="9753600" cy="7315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86018" y="0"/>
            <a:ext cx="6357982" cy="6643710"/>
          </a:xfrm>
        </p:spPr>
        <p:txBody>
          <a:bodyPr>
            <a:noAutofit/>
          </a:bodyPr>
          <a:lstStyle/>
          <a:p>
            <a:pPr algn="l"/>
            <a:r>
              <a:rPr lang="ru-RU" sz="15000" b="1" dirty="0" smtClean="0">
                <a:solidFill>
                  <a:srgbClr val="134D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Святые Лавры Руси</a:t>
            </a:r>
            <a:endParaRPr lang="ru-RU" sz="15000" b="1" dirty="0">
              <a:solidFill>
                <a:srgbClr val="134D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214338"/>
            <a:ext cx="3000396" cy="21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1500174"/>
            <a:ext cx="3000396" cy="33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4841421"/>
            <a:ext cx="3003178" cy="223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571528"/>
            <a:ext cx="10001320" cy="821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285984" y="1785926"/>
            <a:ext cx="2000264" cy="500066"/>
          </a:xfrm>
          <a:prstGeom prst="line">
            <a:avLst/>
          </a:prstGeom>
          <a:ln w="25400" cap="sq">
            <a:solidFill>
              <a:srgbClr val="FF0000"/>
            </a:solidFill>
            <a:prstDash val="solid"/>
            <a:beve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071934" y="1071546"/>
            <a:ext cx="207170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Свято-Успенская Киево-Печерская Лавра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2285992"/>
            <a:ext cx="214314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Почаевская Свято-Успенская Лавра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2786058"/>
            <a:ext cx="207170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Свято-Успенская Святогорская </a:t>
            </a:r>
            <a:r>
              <a:rPr lang="ru-RU" dirty="0" smtClean="0"/>
              <a:t>Лавра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286248" y="1785926"/>
            <a:ext cx="3429024" cy="1000132"/>
          </a:xfrm>
          <a:prstGeom prst="line">
            <a:avLst/>
          </a:prstGeom>
          <a:ln w="254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0" y="0"/>
            <a:ext cx="2143108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Украина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428784"/>
            <a:ext cx="13001716" cy="856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68" y="3214686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Свято-Троицкая Александро-Невская Лавра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14" y="5715016"/>
            <a:ext cx="321474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Троице-Сергиева Лавра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3679025" y="4321975"/>
            <a:ext cx="2143140" cy="19288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28596" y="357166"/>
            <a:ext cx="414337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Россия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шо\Мои документы\Мои рисунки\Autumn Leav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57222" y="-214338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Троице-Сергиева Лавра</a:t>
            </a:r>
            <a:endParaRPr lang="ru-RU" b="1" dirty="0"/>
          </a:p>
        </p:txBody>
      </p:sp>
      <p:pic>
        <p:nvPicPr>
          <p:cNvPr id="3075" name="Picture 3" descr="E:\край2008\потапенко-край2008\мастер-класс\05S0588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785794"/>
            <a:ext cx="2428892" cy="2703121"/>
          </a:xfrm>
          <a:prstGeom prst="rect">
            <a:avLst/>
          </a:prstGeom>
          <a:noFill/>
        </p:spPr>
      </p:pic>
      <p:pic>
        <p:nvPicPr>
          <p:cNvPr id="3077" name="Picture 5" descr="E:\край2008\потапенко-край2008\мастер-класс\05mor021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4357694"/>
            <a:ext cx="2641075" cy="1971678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000232" y="857208"/>
            <a:ext cx="7429552" cy="6000792"/>
          </a:xfrm>
        </p:spPr>
        <p:txBody>
          <a:bodyPr>
            <a:noAutofit/>
          </a:bodyPr>
          <a:lstStyle/>
          <a:p>
            <a:r>
              <a:rPr lang="ru-RU" sz="2200" dirty="0" smtClean="0"/>
              <a:t>ТРОИЦЕ-СЕРГИЕВА ЛАВРА, православный мужской монастырь, расположен в 71 км к северу от Москвы в городе Сергиевом Посаде Московской области; основан Сергием Радонежским в середине 14 века. Дату основания монастыря возводят к 1337 году, когда Сергий основал пустынь в честь Троицы на горе </a:t>
            </a:r>
            <a:r>
              <a:rPr lang="ru-RU" sz="2200" dirty="0" err="1" smtClean="0"/>
              <a:t>Маковец</a:t>
            </a:r>
            <a:r>
              <a:rPr lang="ru-RU" sz="2200" dirty="0" smtClean="0"/>
              <a:t> недалеко от Радонежа и Хотькова. Первый монастырский деревянный храм во имя Троицы был освящен в 1340-х годах. В это же время здесь был принят устав </a:t>
            </a:r>
            <a:r>
              <a:rPr lang="ru-RU" sz="2200" dirty="0" err="1" smtClean="0"/>
              <a:t>монашескогго</a:t>
            </a:r>
            <a:r>
              <a:rPr lang="ru-RU" sz="2200" dirty="0" smtClean="0"/>
              <a:t> общежития, и Сергий стал игуменом нового монастыря. Благодаря авторитету Сергия Троицкая обитель становится духовным центром Московской Руси; здесь Сергий благословил Дмитрия Донского на Куликовскую битву, влияние Сергия нередко помогало разрешать </a:t>
            </a:r>
            <a:r>
              <a:rPr lang="ru-RU" sz="2200" dirty="0" err="1" smtClean="0"/>
              <a:t>междуусобные</a:t>
            </a:r>
            <a:r>
              <a:rPr lang="ru-RU" sz="2200" dirty="0" smtClean="0"/>
              <a:t> споры князей. Ученики и последователи Сергия впоследствии основали 37 обителей в разных местах Руси.</a:t>
            </a:r>
          </a:p>
          <a:p>
            <a:endParaRPr lang="ru-RU" sz="2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шо\Мои документы\Мои рисунки\Autumn Leav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4346" y="-214338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Свято-Троицкая Александро-Невская Лавра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37576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АЛЕКСАНДРО-НЕВСКАЯ ЛАВРА в Санкт-Петербурге. Основана в 1710 в память победы Александра Невского над шведами; статус лавры — с 1797. Комплекс сооружений: Благовещенская церковь (1717-1722), Троицкий собор (1778-1790). В Александро-Невской лавре могилы русских полководцев, деятелей русской и советской культуры (М. В. Ломоносова, А. В. Суворова, М. И. Глинки). В 1918 монастырь закрыт; ныне заповедник, в котором находится Музей городской скульптуры.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4" descr="E:\край2008\потапенко-край2008\мастер-класс\a00069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4071942"/>
            <a:ext cx="3157824" cy="2357454"/>
          </a:xfrm>
          <a:prstGeom prst="rect">
            <a:avLst/>
          </a:prstGeom>
          <a:noFill/>
        </p:spPr>
      </p:pic>
      <p:pic>
        <p:nvPicPr>
          <p:cNvPr id="9" name="Picture 5" descr="E:\край2008\потапенко-край2008\мастер-класс\a00070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71942"/>
            <a:ext cx="3357586" cy="2506585"/>
          </a:xfrm>
          <a:prstGeom prst="rect">
            <a:avLst/>
          </a:prstGeom>
          <a:noFill/>
        </p:spPr>
      </p:pic>
      <p:pic>
        <p:nvPicPr>
          <p:cNvPr id="10" name="Picture 3" descr="E:\край2008\потапенко-край2008\мастер-класс\be_05fp0235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071942"/>
            <a:ext cx="2700764" cy="3005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шо\Мои документы\Мои рисунки\Autumn Leav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14338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42908" y="-214338"/>
            <a:ext cx="95012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Свято-Успенская Киево-Печерская Лавра</a:t>
            </a:r>
            <a:endParaRPr lang="ru-RU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137525" cy="27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3108" y="785794"/>
            <a:ext cx="75009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КИЕВО-ПЕЧЕРСКАЯ ЛАВРА</a:t>
            </a:r>
            <a:r>
              <a:rPr lang="ru-RU" sz="2000" dirty="0" smtClean="0"/>
              <a:t>, древнейший мужской православный монастырь на Руси; основан в 1051 году при Ярославе Мудром в Киеве, в 1598 году получил статус лавры. В 11-19 веках Киево-Печерская лавра была крупным религиозным и культурным центром, в котором велось летописание, действовали иконописная мастерская, типография, школа.</a:t>
            </a:r>
          </a:p>
          <a:p>
            <a:r>
              <a:rPr lang="ru-RU" sz="2000" dirty="0" smtClean="0"/>
              <a:t>Искусственно созданные пещеры (на древнерусском языке — </a:t>
            </a:r>
            <a:r>
              <a:rPr lang="ru-RU" sz="2000" dirty="0" err="1" smtClean="0"/>
              <a:t>печеры</a:t>
            </a:r>
            <a:r>
              <a:rPr lang="ru-RU" sz="2000" dirty="0" smtClean="0"/>
              <a:t>) были в древности местами жительства монахов и храмами, затем только кладбищем. Монахов хоронили в </a:t>
            </a:r>
            <a:r>
              <a:rPr lang="ru-RU" sz="2000" dirty="0" err="1" smtClean="0"/>
              <a:t>печерах</a:t>
            </a:r>
            <a:r>
              <a:rPr lang="ru-RU" sz="2000" dirty="0" smtClean="0"/>
              <a:t> до 16 века. В 11-12 веках монастырь был одним из культурных центров Древней Руси. В лавре жили и работали древнерусские летописцы, в том числе Нестор. В 13-15 веках здесь был создан Киево-Печерский патерик (сборник сказаний о жизни монахов). В конце 16-17 веке после Брестской унии 1596 года монастырь, приобрел особое значение в борьбе против подчинения римской церкви. В начале 17 века при лавре была создана первая в Киеве типография. До 18 века лавра владела обширными землями с крепостным крестьянским населением. Монахи Киево-Печерской лавры враждебно встретили Октябрьскую революцию.</a:t>
            </a:r>
          </a:p>
          <a:p>
            <a:endParaRPr lang="ru-RU" sz="2000" dirty="0"/>
          </a:p>
        </p:txBody>
      </p:sp>
      <p:pic>
        <p:nvPicPr>
          <p:cNvPr id="8" name="Picture 2" descr="E:\край2008\потапенко-край2008\мастер-класс\k03024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000504"/>
            <a:ext cx="2156794" cy="240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шо\Мои документы\Мои рисунки\Autumn Leav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Почаевская Свято-Успенская Лавра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285784" y="642918"/>
            <a:ext cx="9644130" cy="478634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ПОЧАЕВСКО-УСПЕНСКАЯ ЛАВРА (Почаевская лавра ), мужской монастырь в городе </a:t>
            </a:r>
            <a:r>
              <a:rPr lang="ru-RU" sz="2600" dirty="0" err="1" smtClean="0"/>
              <a:t>Почаеве</a:t>
            </a:r>
            <a:r>
              <a:rPr lang="ru-RU" sz="2600" dirty="0" smtClean="0"/>
              <a:t> Кременецкого района Тернопольской области Украины.</a:t>
            </a:r>
          </a:p>
          <a:p>
            <a:r>
              <a:rPr lang="ru-RU" sz="2600" dirty="0" smtClean="0"/>
              <a:t>Монастырь в </a:t>
            </a:r>
            <a:r>
              <a:rPr lang="ru-RU" sz="2600" dirty="0" err="1" smtClean="0"/>
              <a:t>Почаеве</a:t>
            </a:r>
            <a:r>
              <a:rPr lang="ru-RU" sz="2600" dirty="0" smtClean="0"/>
              <a:t> был основан в 16 веке и до начала 18 века являлся одним из центров борьбы православия с католичеством и униатством на Украине. В 1618 году при монастыре была основана типография. В 1720 году монастырь был передан униатскому монашескому ордену </a:t>
            </a:r>
            <a:r>
              <a:rPr lang="ru-RU" sz="2600" dirty="0" err="1" smtClean="0"/>
              <a:t>базилиан</a:t>
            </a:r>
            <a:r>
              <a:rPr lang="ru-RU" sz="2600" dirty="0" smtClean="0"/>
              <a:t>. После подавления Польского восстания 1830-1831 годов </a:t>
            </a:r>
            <a:r>
              <a:rPr lang="ru-RU" sz="2600" dirty="0" err="1" smtClean="0"/>
              <a:t>Почаевский</a:t>
            </a:r>
            <a:r>
              <a:rPr lang="ru-RU" sz="2600" dirty="0" smtClean="0"/>
              <a:t> монастырь был передан православному духовенству и в 1833 году получил статус лавры. На его территории находятся архитектурные памятники: барочный Успенский собор (18 в.), Троицкий собор в </a:t>
            </a:r>
            <a:r>
              <a:rPr lang="ru-RU" sz="2600" dirty="0" err="1" smtClean="0"/>
              <a:t>новорусском</a:t>
            </a:r>
            <a:r>
              <a:rPr lang="ru-RU" sz="2600" dirty="0" smtClean="0"/>
              <a:t> стиле (1906 год).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857760"/>
            <a:ext cx="3143240" cy="21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5072074"/>
            <a:ext cx="2397775" cy="196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E:\край2008\потапенко-край2008\мастер-класс\pochaevi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929198"/>
            <a:ext cx="2857520" cy="2133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юшо\Мои документы\Мои рисунки\Autumn Leav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4346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42908" y="0"/>
            <a:ext cx="950125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Свято-Успенская Святогорская Лавра</a:t>
            </a:r>
            <a:endParaRPr lang="ru-RU" sz="4800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1790934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605575"/>
            <a:ext cx="2214578" cy="206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590851"/>
            <a:ext cx="3143272" cy="20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857356" y="1214422"/>
            <a:ext cx="764386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– самая «молодая» Лавра Православной Руси и, пожалуй, всего Православного мира. Сама обитель имеет древнюю историю, однако статус Лавры получила совсем недавно – в 2004 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Святая обитель расположилась на живописном берегу Северского Донца, среди меловых гор, покрытых густым лесом. Святогорская обитель словно вырастает из скал, в меловых пещерах, соединённых длинными галереями, расположились подземные храмы и кельи. Большая часть монастыря расположена в толще гор, где проводили свою жизнь подвижники и молитвенники, спустившиеся под землю, чтобы взыскать неба, отрекавшиеся от жизни мирской ради Царствия Небесного. Неслучайно это место получило название Святые горы, или Святогорье.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</TotalTime>
  <Words>640</Words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Святые Лавры Руси</vt:lpstr>
      <vt:lpstr>Слайд 2</vt:lpstr>
      <vt:lpstr>Слайд 3</vt:lpstr>
      <vt:lpstr>Троице-Сергиева Лавра</vt:lpstr>
      <vt:lpstr>Свято-Троицкая Александро-Невская Лавра</vt:lpstr>
      <vt:lpstr>Свято-Успенская Киево-Печерская Лавра</vt:lpstr>
      <vt:lpstr>Почаевская Свято-Успенская Лавра</vt:lpstr>
      <vt:lpstr>Свято-Успенская Святогорская Лавра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Святые лавры Руси</dc:title>
  <cp:lastModifiedBy>потапенко</cp:lastModifiedBy>
  <cp:revision>72</cp:revision>
  <dcterms:modified xsi:type="dcterms:W3CDTF">2009-01-07T11:54:48Z</dcterms:modified>
</cp:coreProperties>
</file>