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4" r:id="rId8"/>
    <p:sldId id="265" r:id="rId9"/>
    <p:sldId id="260" r:id="rId10"/>
    <p:sldId id="266" r:id="rId11"/>
    <p:sldId id="261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4243-57E0-4110-BFA5-CBEF5B79E7E2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6209-79A5-47A5-B047-5E2CC90CA6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4243-57E0-4110-BFA5-CBEF5B79E7E2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6209-79A5-47A5-B047-5E2CC90CA6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4243-57E0-4110-BFA5-CBEF5B79E7E2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6209-79A5-47A5-B047-5E2CC90CA6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4243-57E0-4110-BFA5-CBEF5B79E7E2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6209-79A5-47A5-B047-5E2CC90CA6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4243-57E0-4110-BFA5-CBEF5B79E7E2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6209-79A5-47A5-B047-5E2CC90CA6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4243-57E0-4110-BFA5-CBEF5B79E7E2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6209-79A5-47A5-B047-5E2CC90CA6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4243-57E0-4110-BFA5-CBEF5B79E7E2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6209-79A5-47A5-B047-5E2CC90CA6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4243-57E0-4110-BFA5-CBEF5B79E7E2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6209-79A5-47A5-B047-5E2CC90CA6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4243-57E0-4110-BFA5-CBEF5B79E7E2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6209-79A5-47A5-B047-5E2CC90CA6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4243-57E0-4110-BFA5-CBEF5B79E7E2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6209-79A5-47A5-B047-5E2CC90CA6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4243-57E0-4110-BFA5-CBEF5B79E7E2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09C6209-79A5-47A5-B047-5E2CC90CA6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AC4243-57E0-4110-BFA5-CBEF5B79E7E2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9C6209-79A5-47A5-B047-5E2CC90CA60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Внеклассное занятие по физике и  информатике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800" dirty="0" smtClean="0"/>
              <a:t>Тема: «Физика вокруг нас».</a:t>
            </a:r>
            <a:endParaRPr lang="ru-RU" sz="48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7972452" cy="58177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Вопросы для болельщиков: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1.Химический элемент, используемый в технике, но в виде самородков в природе не встречающийся? (алюминий)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Кто в России изобрел трансформатор? (П.Н.Яблоков)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Какой прибор измеряет напряжение? (вольтметр)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Почему уменьшается количество воды, если сосуд с водой оставить открытым? (испарение)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Какую температуру имеет  кипящая вода в чайнике? (100°С)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Предполагается, что родина этого изобретения Китай? (ракета)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Для изучения закономерностей свободного падения тел он использовал наклонную башню в г. Пиза? (Галилео Галилей)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Ему первому удалось увидеть строение части скелета живого человека? (В.К.Рентген)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9. Кто, не учившись, говорит на всех языках? (эхо)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10. В печь положить – вымокнет, в воду положить – высохнет.? (свеча)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11. Без глаз, а слезы проливает ? (оконное стекло)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12. Небесная лошадь скачет, из-под ног огонь сыплется? (гром и молния)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13. Французский физик и химик, открывший один из газовых законов? (Гей-Люссак)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14. В каких единицах измеряется импульс в Международной системе? (1 Н·с)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15. Древнегреческое название янтаря? (электрон) 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5. Конкурс «Художников».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Командам раздается по 5 загадок по физике, они должны ответы изобразить в виде рисунков в графическом редакторе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Paint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 полученной картинке должен присутствовать художественный смысл, т.е. картинка должна бить законченной. На данный конкурс отводится 15 минут.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Вопросы-загадки для первой команды: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1.В нее льется, из нее льется, сама по земле плетется. (река)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Летит орлица по синему небу, крылья распластала, солнышко застлала. (туча)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По синему морю белые гуси плывут. (облака)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Летит огневая стрелка, никто ее не поймает: ни царь, ни царица, ни красна девица. (молния)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Поднялись врата, всему миру красота. (радуга)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Вопросы-загадки для второй команды: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Зимой греет, весной тлеет, летом умирает, осенью оживает. (снег)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Я вода, да по воде же и плаваю. (лед)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Белая морковка зимой растет. (сосулька)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Черная кошка лезет в окошко. (ночь)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В синем небе светляки, не дотянешь к ним руки. Один большой светляк загнулся, как червяк. ( звезды и Месяц)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Выводы работы: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Данное мероприятие способствует актуализации ведущих знаний.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Происходит формирование умений анализировать, выделять главное, сравнивать, самостоятельно и оперативно применять знания, а также умений работы в группе: помощь, взаимовыручка, способность контролировать свои действия.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Воспитание аккуратности, добросовестности, привитие интереса к изучаемому предмету.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Способствовать развитию навыков сознательного и рационального использования ЭВМ в своей учебной деятельности.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 Конкурс – презентация (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представление  команд).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В него входят презентации выполненные в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MS PowerPoint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которые должны содержать в себе информацию о названии команды, эмблеме и визитную карточку с информацией по физике. При оценке учитываются остроумие, оригинальность, юмор, отражение физического содержания. Максимальное число очков за выступление – 4 балла. На данный конкурс можно отвести 10 минут (по 5 минут для каждой презентации).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Конкурс « Отгадай слово».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Командам на интерактивной доске высвечивается 2 кроссворда, в которых после правильных ответов на вопросы можно прочитать слово, находящееся в заштрихованных клетках. Максимальное число очков за каждый кроссворд – 7 баллов; отводимое на работу время – 5 минут.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Вопросы к кроссворду для первой команды: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Свойство твердого тела восстанавливать форму и объем после прекращения действия силы?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Мельчайшая частица вещества, сохраняющая его химические свойства?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Способ передачи тепла, связанный с переносом вещества?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 Вещество, сжигаемое для получения теплоты?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 Знак для обозначения числа?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6. Действие для проверки правильности теоретических рассуждений?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7.  Изображение знака препинания , выражающего восторг, восклицание?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3714744" y="2166758"/>
            <a:ext cx="4972056" cy="3591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Вопросы для второй команды: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642910" y="1714488"/>
            <a:ext cx="2743200" cy="45720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Мельчайшая частица вещества?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Газовый процесс, происходящий в электрической лампе накаливания?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3.Тонкая трубка, по которой жидкость поднимается под действием силы поверхностного натяжения?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 Прибор для определения точки росы?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 Переход вещества из жидкого состояния твердое?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6. Процесс получения жидкости из газа?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7. Синоним слова «эксперимент»?  </a:t>
            </a:r>
          </a:p>
          <a:p>
            <a:endParaRPr lang="ru-RU" dirty="0"/>
          </a:p>
        </p:txBody>
      </p:sp>
      <p:pic>
        <p:nvPicPr>
          <p:cNvPr id="7" name="Содержимое 6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649316" y="1714488"/>
            <a:ext cx="4963218" cy="3686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 Конкурс « Встреча капитанов».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Капитаны получают задание, которое состоит из создания таблицы в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MS Word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Таблица должна состоять из двух столбцов: 1 – портрет ученого физика, 2 – закон, который им был открыт. Учащиеся в данном конкурсе не только должны знать известных физиков, но и уметь работать с таблицей в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MS Word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также пользоваться методом выделения текста и вставки его в таблицу. Каждому капитану предлагается по 5 описаний законов и папка с портретами, они должны правильно расположить для каждого описания свой портрет. За каждое правильное совпадение капитан получает 1 балл, в итоге можно набрать по 5 баллов максимально. На данное задание можно отвести 10 минут.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капитана 1 команды.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Он был рыцарем Почетного легиона, получил звание сенатора и графа. Наполеон не упускал случая посетить заседания Французской академии наук, где он выступал. Он изобрел электрическую батарею, пышно названную «короной сосудов». (Алессандро Вольта)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Он стал академиком в 39 лет, причем в избрании не играли ни малейшей роли его работы по магнетизму и электричеству. Он славился своей рассеянностью. Про него рассказывали, что однажды он с сосредоточенным видом варил в воде свои часы 3 минуты, держа яйцо в руке (Ампер).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Он – один из первых ученых, работавших на войну, и первая жертва войны среди людей науки. Круг его научных интересов: математика, механика, оптика, астрономия. Он – крупный изобретатель. Его изобретения широко известны. С одним из его открытий мы сталкиваемся почти каждую неделю (Архимед).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Он открыл один из важнейших количественный закон цепи электрического тока. Он установил постоянство силы тока в различных участках цепи, показал, что сила тока убывает с увеличением длины провода и с уменьшением площади его поперечного сечения. Он нашел ряд из многих веществ по возрастанию сопротивления (Георг Ом).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Он создал теорию, в которой впервые упоминается термин «электромагнитное поле». Он предсказал существование электромагнитных волн и не дожил до их открытия (Джеймс Максвелл).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Для капитана 2 команды.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Он изобрел универсальный тепловой двигатель – паровую машину, сыгравшую большую роль в переходе к машинному производству. В честь него бала названа единица мощности (Джеймс Уатт).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Он первым сформулировал закон прямолинейного распространения света. Он написал свой самый главный труд «Начала», состоящий из 15 книг. Оказал огромное влияние на развитие математики (Евклид).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Он родился в год смерти Галилея. Родился он очень слабым и был так мал, что его можно было искупать в большой пивной кружке. Им были открыты основные законы классической механики, открыл дисперсию света, хроматическую аберрацию, исследовал интерференцию и дифракцию, построил зеркальный телескоп и также открыл закон всемирного тяготения (Исаак Ньютон).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Он был изобретателем и предпринимателем, организатором и руководителем первой американской промышленно-исследовательской лаборатории. Автор свыше 1000 изобретений. Он изобрел фонограф, патрон к электрической лампочке, обнаружил явление термоионной эмиссии (Т.А.Эдисон).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Он открыл один из важнейших законов электричества в 1785 году, используя для этого крутильные весы. Прием, использованный им, лишний раз доказывает, что изобретательность человеческого ума не знает границ (Шарль Кулон).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4. Конкурс болельщиков.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Этот конкурс проводится в то время, пока капитаны выполняют свое задание. Он состоит из вопросов по физике. За каждый правильный ответ болельщик получает 1 балл и отдает его в пользу своей команды. Отвечает тот, кто вперед поднял руку и это фиксирует жюри.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143</TotalTime>
  <Words>1421</Words>
  <Application>Microsoft Office PowerPoint</Application>
  <PresentationFormat>Экран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Внеклассное занятие по физике и  информатике</vt:lpstr>
      <vt:lpstr>1. Конкурс – презентация (представление  команд). </vt:lpstr>
      <vt:lpstr>2. Конкурс « Отгадай слово». </vt:lpstr>
      <vt:lpstr>. Вопросы к кроссворду для первой команды:   </vt:lpstr>
      <vt:lpstr>Вопросы для второй команды: </vt:lpstr>
      <vt:lpstr>3. Конкурс « Встреча капитанов».</vt:lpstr>
      <vt:lpstr>Для капитана 1 команды. </vt:lpstr>
      <vt:lpstr>Для капитана 2 команды. </vt:lpstr>
      <vt:lpstr>4. Конкурс болельщиков. </vt:lpstr>
      <vt:lpstr>Вопросы для болельщиков:</vt:lpstr>
      <vt:lpstr>5. Конкурс «Художников». </vt:lpstr>
      <vt:lpstr>Вопросы-загадки для первой команды:</vt:lpstr>
      <vt:lpstr>Вопросы-загадки для второй команды:</vt:lpstr>
      <vt:lpstr>Выводы работы: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Внеклассное занятие по физике и  информатике</dc:title>
  <dc:creator>User</dc:creator>
  <cp:lastModifiedBy>User</cp:lastModifiedBy>
  <cp:revision>16</cp:revision>
  <dcterms:created xsi:type="dcterms:W3CDTF">2009-01-05T04:54:01Z</dcterms:created>
  <dcterms:modified xsi:type="dcterms:W3CDTF">2009-01-05T16:09:57Z</dcterms:modified>
</cp:coreProperties>
</file>