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0797B1-63EE-4B81-9B98-7BAF1CAE3467}" type="datetimeFigureOut">
              <a:rPr lang="ru-RU" smtClean="0"/>
              <a:pPr/>
              <a:t>12.01.2009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E296413-A8E5-4F53-94DF-631ADC87B4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«Законы Ома уже нам знакомы…»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Саглаева</a:t>
            </a:r>
            <a:r>
              <a:rPr lang="ru-RU" dirty="0" smtClean="0"/>
              <a:t> Ольга Геннадьевна</a:t>
            </a:r>
          </a:p>
          <a:p>
            <a:r>
              <a:rPr lang="ru-RU" dirty="0" smtClean="0"/>
              <a:t> учитель высшей категории</a:t>
            </a:r>
          </a:p>
          <a:p>
            <a:r>
              <a:rPr lang="ru-RU" dirty="0" smtClean="0"/>
              <a:t> МОУ СОШ №4 </a:t>
            </a:r>
          </a:p>
          <a:p>
            <a:r>
              <a:rPr lang="ru-RU" dirty="0" smtClean="0"/>
              <a:t>Г. Челябинска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Ф И Н И Ш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50" t="45347" r="19000" b="35903"/>
          <a:stretch>
            <a:fillRect/>
          </a:stretch>
        </p:blipFill>
        <p:spPr bwMode="auto">
          <a:xfrm>
            <a:off x="785786" y="1571612"/>
            <a:ext cx="742955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772400" cy="178595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1826г</a:t>
            </a:r>
            <a:r>
              <a:rPr lang="ru-RU" dirty="0" smtClean="0"/>
              <a:t>. – открытие закона названного в честь ученого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124" t="20348" r="31735" b="35456"/>
          <a:stretch>
            <a:fillRect/>
          </a:stretch>
        </p:blipFill>
        <p:spPr bwMode="auto">
          <a:xfrm>
            <a:off x="1571604" y="1928803"/>
            <a:ext cx="6000792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 l="35000" t="18130" r="3749" b="18750"/>
          <a:stretch>
            <a:fillRect/>
          </a:stretch>
        </p:blipFill>
        <p:spPr bwMode="auto">
          <a:xfrm>
            <a:off x="857224" y="1357298"/>
            <a:ext cx="778674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914400"/>
          </a:xfrm>
        </p:spPr>
        <p:txBody>
          <a:bodyPr/>
          <a:lstStyle/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Решим кроссворд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50" t="18264" r="30049" b="14027"/>
          <a:stretch>
            <a:fillRect/>
          </a:stretch>
        </p:blipFill>
        <p:spPr bwMode="auto">
          <a:xfrm>
            <a:off x="1142976" y="1500174"/>
            <a:ext cx="700092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приборы из которых состоит цепь.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750" t="18737" r="6426" b="20277"/>
          <a:stretch>
            <a:fillRect/>
          </a:stretch>
        </p:blipFill>
        <p:spPr bwMode="auto">
          <a:xfrm>
            <a:off x="1214414" y="2000240"/>
            <a:ext cx="685804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быстрее?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427" t="31721" r="6101" b="28090"/>
          <a:stretch>
            <a:fillRect/>
          </a:stretch>
        </p:blipFill>
        <p:spPr bwMode="auto">
          <a:xfrm>
            <a:off x="1142976" y="1857364"/>
            <a:ext cx="721523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Физическая эстафета. </a:t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Проверь себя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=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</a:t>
            </a:r>
            <a:r>
              <a:rPr lang="ru-RU" dirty="0" smtClean="0"/>
              <a:t>/</a:t>
            </a:r>
            <a:r>
              <a:rPr lang="en-US" dirty="0" smtClean="0"/>
              <a:t>t</a:t>
            </a:r>
          </a:p>
          <a:p>
            <a:endParaRPr lang="ru-RU" dirty="0" smtClean="0"/>
          </a:p>
          <a:p>
            <a:r>
              <a:rPr lang="en-US" dirty="0" smtClean="0"/>
              <a:t>q</a:t>
            </a:r>
            <a:r>
              <a:rPr lang="ru-RU" dirty="0" smtClean="0"/>
              <a:t> =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n-US" dirty="0" smtClean="0"/>
              <a:t>*t</a:t>
            </a:r>
          </a:p>
          <a:p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 =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r>
              <a:rPr lang="ru-RU" dirty="0" smtClean="0"/>
              <a:t>/</a:t>
            </a:r>
            <a:r>
              <a:rPr lang="en-US" dirty="0" smtClean="0"/>
              <a:t>R</a:t>
            </a:r>
          </a:p>
          <a:p>
            <a:endParaRPr lang="en-US" dirty="0" smtClean="0"/>
          </a:p>
          <a:p>
            <a:r>
              <a:rPr lang="en-US" dirty="0" smtClean="0"/>
              <a:t>U = I*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</a:p>
          <a:p>
            <a:endParaRPr lang="ru-RU" dirty="0" smtClean="0"/>
          </a:p>
          <a:p>
            <a:r>
              <a:rPr lang="en-US" dirty="0" smtClean="0"/>
              <a:t>R</a:t>
            </a:r>
            <a:r>
              <a:rPr lang="ru-RU" dirty="0" smtClean="0"/>
              <a:t> =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r>
              <a:rPr lang="ru-RU" dirty="0" smtClean="0"/>
              <a:t>/</a:t>
            </a:r>
            <a:r>
              <a:rPr lang="en-US" dirty="0" smtClean="0"/>
              <a:t>I</a:t>
            </a:r>
            <a:endParaRPr lang="ru-RU" dirty="0" smtClean="0"/>
          </a:p>
          <a:p>
            <a:pPr algn="r">
              <a:buNone/>
            </a:pPr>
            <a:endParaRPr lang="ru-RU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Продолжение эстафеты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015" t="34009" r="27020" b="9340"/>
          <a:stretch>
            <a:fillRect/>
          </a:stretch>
        </p:blipFill>
        <p:spPr bwMode="auto">
          <a:xfrm>
            <a:off x="1000100" y="1571612"/>
            <a:ext cx="7286676" cy="502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en-US" dirty="0" smtClean="0"/>
              <a:t>R =</a:t>
            </a:r>
            <a:r>
              <a:rPr lang="ru-RU" dirty="0" smtClean="0"/>
              <a:t> </a:t>
            </a:r>
            <a:r>
              <a:rPr lang="en-US" dirty="0" smtClean="0"/>
              <a:t>U/I  </a:t>
            </a:r>
            <a:r>
              <a:rPr lang="ru-RU" dirty="0" smtClean="0"/>
              <a:t>=10/2 =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ом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U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I*R = 3*5 =</a:t>
            </a:r>
            <a:r>
              <a:rPr lang="ru-RU" dirty="0" smtClean="0"/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ом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= U/R= 15/12=</a:t>
            </a:r>
            <a:r>
              <a:rPr lang="ru-RU" dirty="0" smtClean="0"/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1,25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I =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0,25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U = I*R = </a:t>
            </a:r>
            <a:r>
              <a:rPr lang="ru-RU" dirty="0" smtClean="0"/>
              <a:t>0,25*</a:t>
            </a:r>
            <a:r>
              <a:rPr lang="ru-RU" dirty="0" err="1" smtClean="0"/>
              <a:t>зо</a:t>
            </a:r>
            <a:r>
              <a:rPr lang="ru-RU" dirty="0" smtClean="0"/>
              <a:t> =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7,5 в</a:t>
            </a: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120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«Законы Ома уже нам знакомы…»</vt:lpstr>
      <vt:lpstr>1826г. – открытие закона названного в честь ученого</vt:lpstr>
      <vt:lpstr>Проверь себя</vt:lpstr>
      <vt:lpstr>Решим кроссворд</vt:lpstr>
      <vt:lpstr>Назовите приборы из которых состоит цепь.</vt:lpstr>
      <vt:lpstr>Кто быстрее?</vt:lpstr>
      <vt:lpstr>Физическая эстафета.  Проверь себя</vt:lpstr>
      <vt:lpstr>Продолжение эстафеты</vt:lpstr>
      <vt:lpstr>Проверь себя</vt:lpstr>
      <vt:lpstr>Ф И Н И Ш</vt:lpstr>
      <vt:lpstr>Спасибо за работу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«Законы Ома уже нам знакомы…»</dc:title>
  <dc:creator>Admin</dc:creator>
  <cp:lastModifiedBy>Admin</cp:lastModifiedBy>
  <cp:revision>25</cp:revision>
  <dcterms:created xsi:type="dcterms:W3CDTF">2008-11-26T08:30:09Z</dcterms:created>
  <dcterms:modified xsi:type="dcterms:W3CDTF">2009-01-12T11:58:37Z</dcterms:modified>
</cp:coreProperties>
</file>