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16" r:id="rId2"/>
    <p:sldMasterId id="2147483828" r:id="rId3"/>
    <p:sldMasterId id="2147483840" r:id="rId4"/>
    <p:sldMasterId id="2147483852" r:id="rId5"/>
  </p:sldMasterIdLst>
  <p:sldIdLst>
    <p:sldId id="256" r:id="rId6"/>
    <p:sldId id="258" r:id="rId7"/>
    <p:sldId id="259" r:id="rId8"/>
    <p:sldId id="260" r:id="rId9"/>
    <p:sldId id="263" r:id="rId10"/>
    <p:sldId id="261" r:id="rId11"/>
    <p:sldId id="262" r:id="rId12"/>
    <p:sldId id="265" r:id="rId13"/>
    <p:sldId id="257" r:id="rId14"/>
    <p:sldId id="264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0AB528B-1BB8-4396-9D32-4DBAE757AB20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8F53A1-B723-4D03-9352-0BFF191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857519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</a:rPr>
              <a:t>TRAVELLING…</a:t>
            </a:r>
            <a:br>
              <a:rPr lang="en-US" sz="7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</a:rPr>
              <a:t>WHAT FOR?</a:t>
            </a: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860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Изображение 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714620"/>
            <a:ext cx="8001056" cy="38576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3143272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285992"/>
            <a:ext cx="7772400" cy="3786214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WHAT IS YOUR FAVOURITE WAY OF TRAVELLING?</a:t>
            </a:r>
          </a:p>
          <a:p>
            <a:pPr algn="l"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WHY DO YOU TRAVEL?</a:t>
            </a:r>
          </a:p>
          <a:p>
            <a:pPr algn="l"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WHERE ARE YOU GOING FOR YOUR NEXT HOLIDAYS?</a:t>
            </a:r>
          </a:p>
          <a:p>
            <a:pPr algn="l"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WHO ARE YOU GOING WITH?</a:t>
            </a:r>
            <a:endParaRPr lang="ru-RU" sz="3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00042"/>
            <a:ext cx="7500990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DO YOU LIKE TRAVELLING?</a:t>
            </a:r>
            <a:endParaRPr lang="ru-RU" sz="5400" b="1" cap="none" spc="0" dirty="0">
              <a:ln w="1905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ritannic Bold" pitchFamily="34" charset="0"/>
              </a:rPr>
              <a:t>IN MY OPINION…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</a:rPr>
              <a:t> PERSONALLY, I THINK…</a:t>
            </a:r>
          </a:p>
          <a:p>
            <a:pPr algn="r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</a:rPr>
              <a:t> IT SEEMS TO ME…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</a:rPr>
              <a:t>IF YOU ASK ME, I THINK…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Britannic Bold" pitchFamily="34" charset="0"/>
              </a:rPr>
              <a:t>AS I SEE IT…</a:t>
            </a:r>
          </a:p>
          <a:p>
            <a:pPr algn="r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  <a:latin typeface="Britannic Bold" pitchFamily="34" charset="0"/>
              </a:rPr>
              <a:t>I’D LIKE TO SAY THIS.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Britannic Bold" pitchFamily="34" charset="0"/>
              </a:rPr>
              <a:t>THE POINT IT…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PHRASES FOR HELP</a:t>
            </a:r>
            <a:endParaRPr lang="ru-RU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8585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HOME TASK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500306"/>
            <a:ext cx="8686800" cy="35798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WRITE A COMPOSITION “TRAVELLING TO EGIPT”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rgbClr val="FFFF00"/>
                </a:solidFill>
              </a:rPr>
              <a:t>Ways of</a:t>
            </a:r>
            <a:br>
              <a:rPr lang="en-US" sz="9600" dirty="0" smtClean="0">
                <a:solidFill>
                  <a:srgbClr val="FFFF00"/>
                </a:solidFill>
              </a:rPr>
            </a:br>
            <a:r>
              <a:rPr lang="en-US" sz="9600" dirty="0" smtClean="0">
                <a:solidFill>
                  <a:srgbClr val="FFFF00"/>
                </a:solidFill>
              </a:rPr>
              <a:t>travelling…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481138"/>
            <a:ext cx="7358114" cy="4876820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TRAVELLING ON FOOT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643866" cy="4572032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TRAVELLING BY CAR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643866" cy="4714908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TRAVELLING BY PLANE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1714488"/>
            <a:ext cx="7715304" cy="4572032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TRAVELLING BY</a:t>
            </a:r>
            <a:r>
              <a:rPr lang="ru-RU" dirty="0" smtClean="0"/>
              <a:t> </a:t>
            </a:r>
            <a:r>
              <a:rPr lang="en-US" dirty="0" smtClean="0"/>
              <a:t>TRAIN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1357298"/>
            <a:ext cx="7786742" cy="4714908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TRAVELLING BY</a:t>
            </a:r>
            <a:r>
              <a:rPr lang="ru-RU" dirty="0" smtClean="0"/>
              <a:t> </a:t>
            </a:r>
            <a:r>
              <a:rPr lang="en-US" dirty="0" smtClean="0"/>
              <a:t>SEA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TOPICS OF YOUR PROJECTS: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TRAVELLING FROM VLADIVOSTOK TO MOSCOW;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TRAVELLING FROM MOSCOW TO ST.PETERSBURG;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TRAVELLING FROM MURMANSK TO PETROZAVODSK.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</a:rPr>
              <a:t> they travel to discover new places;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they travel to get education;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</a:rPr>
              <a:t> they travel to practice foreign languages;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</a:rPr>
              <a:t> they travel to meet different people;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they travel to go sightseeing.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DO PEOPLE TRAVEL?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237</TotalTime>
  <Words>181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Трек</vt:lpstr>
      <vt:lpstr>Открытая</vt:lpstr>
      <vt:lpstr>Изящная</vt:lpstr>
      <vt:lpstr>Аспект</vt:lpstr>
      <vt:lpstr>1_Аспект</vt:lpstr>
      <vt:lpstr>TRAVELLING… WHAT FOR?</vt:lpstr>
      <vt:lpstr>Ways of travelling…</vt:lpstr>
      <vt:lpstr>TRAVELLING ON FOOT</vt:lpstr>
      <vt:lpstr>TRAVELLING BY CAR</vt:lpstr>
      <vt:lpstr>TRAVELLING BY PLANE</vt:lpstr>
      <vt:lpstr>TRAVELLING BY TRAIN</vt:lpstr>
      <vt:lpstr>TRAVELLING BY SEA</vt:lpstr>
      <vt:lpstr>THE TOPICS OF YOUR PROJECTS:</vt:lpstr>
      <vt:lpstr>WHY DO PEOPLE TRAVEL?</vt:lpstr>
      <vt:lpstr> </vt:lpstr>
      <vt:lpstr>PHRASES FOR HELP</vt:lpstr>
      <vt:lpstr>HOME TASK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TRAVELLING… WHAT FOR?</dc:title>
  <dc:creator>Гураль А.В.</dc:creator>
  <cp:lastModifiedBy>Гураль А.В.</cp:lastModifiedBy>
  <cp:revision>28</cp:revision>
  <dcterms:created xsi:type="dcterms:W3CDTF">2008-11-23T18:00:50Z</dcterms:created>
  <dcterms:modified xsi:type="dcterms:W3CDTF">2009-01-06T15:26:44Z</dcterms:modified>
</cp:coreProperties>
</file>