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57" r:id="rId4"/>
    <p:sldId id="258" r:id="rId5"/>
    <p:sldId id="259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B289F-1EC3-48D4-BA43-78E0C7DC223E}" type="datetimeFigureOut">
              <a:rPr lang="ru-RU" smtClean="0"/>
              <a:t>15.01.2009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947B367-15F0-43ED-B307-F544B3C2866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B289F-1EC3-48D4-BA43-78E0C7DC223E}" type="datetimeFigureOut">
              <a:rPr lang="ru-RU" smtClean="0"/>
              <a:t>15.01.2009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7B367-15F0-43ED-B307-F544B3C2866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B289F-1EC3-48D4-BA43-78E0C7DC223E}" type="datetimeFigureOut">
              <a:rPr lang="ru-RU" smtClean="0"/>
              <a:t>15.01.2009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7B367-15F0-43ED-B307-F544B3C2866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B289F-1EC3-48D4-BA43-78E0C7DC223E}" type="datetimeFigureOut">
              <a:rPr lang="ru-RU" smtClean="0"/>
              <a:t>15.01.2009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947B367-15F0-43ED-B307-F544B3C2866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B289F-1EC3-48D4-BA43-78E0C7DC223E}" type="datetimeFigureOut">
              <a:rPr lang="ru-RU" smtClean="0"/>
              <a:t>15.01.2009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7B367-15F0-43ED-B307-F544B3C28662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B289F-1EC3-48D4-BA43-78E0C7DC223E}" type="datetimeFigureOut">
              <a:rPr lang="ru-RU" smtClean="0"/>
              <a:t>15.01.2009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7B367-15F0-43ED-B307-F544B3C2866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B289F-1EC3-48D4-BA43-78E0C7DC223E}" type="datetimeFigureOut">
              <a:rPr lang="ru-RU" smtClean="0"/>
              <a:t>15.01.2009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947B367-15F0-43ED-B307-F544B3C28662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B289F-1EC3-48D4-BA43-78E0C7DC223E}" type="datetimeFigureOut">
              <a:rPr lang="ru-RU" smtClean="0"/>
              <a:t>15.01.2009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7B367-15F0-43ED-B307-F544B3C2866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B289F-1EC3-48D4-BA43-78E0C7DC223E}" type="datetimeFigureOut">
              <a:rPr lang="ru-RU" smtClean="0"/>
              <a:t>15.01.2009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7B367-15F0-43ED-B307-F544B3C2866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B289F-1EC3-48D4-BA43-78E0C7DC223E}" type="datetimeFigureOut">
              <a:rPr lang="ru-RU" smtClean="0"/>
              <a:t>15.01.2009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7B367-15F0-43ED-B307-F544B3C2866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B289F-1EC3-48D4-BA43-78E0C7DC223E}" type="datetimeFigureOut">
              <a:rPr lang="ru-RU" smtClean="0"/>
              <a:t>15.01.2009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7B367-15F0-43ED-B307-F544B3C28662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0EB289F-1EC3-48D4-BA43-78E0C7DC223E}" type="datetimeFigureOut">
              <a:rPr lang="ru-RU" smtClean="0"/>
              <a:t>15.01.2009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947B367-15F0-43ED-B307-F544B3C28662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57167"/>
            <a:ext cx="7772400" cy="1071569"/>
          </a:xfrm>
        </p:spPr>
        <p:txBody>
          <a:bodyPr/>
          <a:lstStyle/>
          <a:p>
            <a:r>
              <a:rPr lang="ru-RU" dirty="0" smtClean="0"/>
              <a:t>Фрагменты урока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 descr="IMG_3560-(копия)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0166" y="1178544"/>
            <a:ext cx="6424347" cy="4825399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Новый материал</a:t>
            </a:r>
            <a:endParaRPr lang="ru-RU" dirty="0"/>
          </a:p>
        </p:txBody>
      </p:sp>
      <p:pic>
        <p:nvPicPr>
          <p:cNvPr id="4" name="Содержимое 3" descr="IMG_3571-(копия).g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14480" y="1616854"/>
            <a:ext cx="5314970" cy="3986228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Начало лабораторной работы</a:t>
            </a:r>
            <a:endParaRPr lang="ru-RU" dirty="0"/>
          </a:p>
        </p:txBody>
      </p:sp>
      <p:pic>
        <p:nvPicPr>
          <p:cNvPr id="4" name="Содержимое 3" descr="IMG_3561-(копия).g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14414" y="1357298"/>
            <a:ext cx="6500858" cy="487564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Что же шуршит?</a:t>
            </a:r>
            <a:endParaRPr lang="ru-RU" dirty="0"/>
          </a:p>
        </p:txBody>
      </p:sp>
      <p:pic>
        <p:nvPicPr>
          <p:cNvPr id="4" name="Содержимое 3" descr="IMG_3580.g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28728" y="1428736"/>
            <a:ext cx="5643602" cy="4232702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61434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Результаты работы – в тетрадь!</a:t>
            </a:r>
            <a:endParaRPr lang="ru-RU" dirty="0"/>
          </a:p>
        </p:txBody>
      </p:sp>
      <p:pic>
        <p:nvPicPr>
          <p:cNvPr id="4" name="Содержимое 3" descr="IMG_3591-(копия).g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714612" y="1214422"/>
            <a:ext cx="3929090" cy="5238786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Итог урока:</a:t>
            </a:r>
            <a:endParaRPr lang="ru-RU" dirty="0"/>
          </a:p>
        </p:txBody>
      </p:sp>
      <p:pic>
        <p:nvPicPr>
          <p:cNvPr id="4" name="Содержимое 3" descr="IMG_3593-(копия).g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00166" y="1500174"/>
            <a:ext cx="5643602" cy="423897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12</TotalTime>
  <Words>20</Words>
  <Application>Microsoft Office PowerPoint</Application>
  <PresentationFormat>Экран (4:3)</PresentationFormat>
  <Paragraphs>6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Трек</vt:lpstr>
      <vt:lpstr>Фрагменты урока</vt:lpstr>
      <vt:lpstr>Новый материал</vt:lpstr>
      <vt:lpstr>Начало лабораторной работы</vt:lpstr>
      <vt:lpstr>Что же шуршит?</vt:lpstr>
      <vt:lpstr>Результаты работы – в тетрадь!</vt:lpstr>
      <vt:lpstr>Итог урока: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Фрагменты урока</dc:title>
  <dc:creator>User</dc:creator>
  <cp:lastModifiedBy>User</cp:lastModifiedBy>
  <cp:revision>2</cp:revision>
  <dcterms:created xsi:type="dcterms:W3CDTF">2009-01-15T13:47:57Z</dcterms:created>
  <dcterms:modified xsi:type="dcterms:W3CDTF">2009-01-15T14:00:41Z</dcterms:modified>
</cp:coreProperties>
</file>