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D402B3-6804-4823-B8AA-2D38118B7A9E}" type="datetimeFigureOut">
              <a:rPr lang="ru-RU" smtClean="0"/>
              <a:pPr/>
              <a:t>15.01.2009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826903-4E52-45FC-A891-98CBCA014C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Начало эксперимента. Материал заготовили летом, хранили в </a:t>
            </a:r>
            <a:r>
              <a:rPr lang="ru-RU" smtClean="0"/>
              <a:t>обыкновенном ведре.</a:t>
            </a:r>
            <a:endParaRPr lang="ru-RU" dirty="0"/>
          </a:p>
        </p:txBody>
      </p:sp>
      <p:pic>
        <p:nvPicPr>
          <p:cNvPr id="4" name="Содержимое 3" descr="Изображение-002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071678"/>
            <a:ext cx="5857915" cy="4393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Вот такие они прекрасные !</a:t>
            </a:r>
            <a:endParaRPr lang="ru-RU" dirty="0"/>
          </a:p>
        </p:txBody>
      </p:sp>
      <p:pic>
        <p:nvPicPr>
          <p:cNvPr id="4" name="Содержимое 3" descr="Изображение-005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5865318" cy="43989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Послушали – шорох.</a:t>
            </a:r>
            <a:br>
              <a:rPr lang="ru-RU" dirty="0" smtClean="0"/>
            </a:br>
            <a:r>
              <a:rPr lang="ru-RU" dirty="0" smtClean="0"/>
              <a:t> Чем шуршат?</a:t>
            </a:r>
            <a:endParaRPr lang="ru-RU" dirty="0"/>
          </a:p>
        </p:txBody>
      </p:sp>
      <p:pic>
        <p:nvPicPr>
          <p:cNvPr id="4" name="Содержимое 3" descr="Изображение-007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14488"/>
            <a:ext cx="5929354" cy="44470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Очень любопытно!!!!</a:t>
            </a:r>
            <a:endParaRPr lang="ru-RU" dirty="0"/>
          </a:p>
        </p:txBody>
      </p:sp>
      <p:pic>
        <p:nvPicPr>
          <p:cNvPr id="4" name="Содержимое 3" descr="Изображение-010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428736"/>
            <a:ext cx="6286544" cy="47149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Эксперимент заложен!!!</a:t>
            </a:r>
            <a:br>
              <a:rPr lang="ru-RU" dirty="0" smtClean="0"/>
            </a:br>
            <a:r>
              <a:rPr lang="ru-RU" dirty="0" smtClean="0"/>
              <a:t>2. 10. 2008 года</a:t>
            </a:r>
            <a:endParaRPr lang="ru-RU" dirty="0"/>
          </a:p>
        </p:txBody>
      </p:sp>
      <p:pic>
        <p:nvPicPr>
          <p:cNvPr id="4" name="Содержимое 3" descr="Изображение 001 (копия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428736"/>
            <a:ext cx="3929090" cy="523878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 работы.</a:t>
            </a:r>
            <a:br>
              <a:rPr lang="ru-RU" dirty="0" smtClean="0"/>
            </a:br>
            <a:r>
              <a:rPr lang="ru-RU" dirty="0" smtClean="0"/>
              <a:t> 8 декабря 2008 года. </a:t>
            </a:r>
            <a:br>
              <a:rPr lang="ru-RU" dirty="0" smtClean="0"/>
            </a:br>
            <a:r>
              <a:rPr lang="ru-RU" dirty="0" smtClean="0"/>
              <a:t>Все перекопали…</a:t>
            </a:r>
            <a:endParaRPr lang="ru-RU" dirty="0"/>
          </a:p>
        </p:txBody>
      </p:sp>
      <p:pic>
        <p:nvPicPr>
          <p:cNvPr id="4" name="Содержимое 3" descr="IMG_3555-(копия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785926"/>
            <a:ext cx="6286544" cy="472388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30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Начало эксперимента. Материал заготовили летом, хранили в обыкновенном ведре.</vt:lpstr>
      <vt:lpstr>Вот такие они прекрасные !</vt:lpstr>
      <vt:lpstr>Послушали – шорох.  Чем шуршат?</vt:lpstr>
      <vt:lpstr>Очень любопытно!!!!</vt:lpstr>
      <vt:lpstr>Эксперимент заложен!!! 2. 10. 2008 года</vt:lpstr>
      <vt:lpstr>Итог работы.  8 декабря 2008 года.  Все перекопали…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эксперимента. Материал заготовили летом, хранили в обыкновенном ведре</dc:title>
  <dc:creator>User</dc:creator>
  <cp:lastModifiedBy>User</cp:lastModifiedBy>
  <cp:revision>5</cp:revision>
  <dcterms:created xsi:type="dcterms:W3CDTF">2009-01-15T12:51:28Z</dcterms:created>
  <dcterms:modified xsi:type="dcterms:W3CDTF">2009-01-15T13:20:58Z</dcterms:modified>
</cp:coreProperties>
</file>