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5FB8-7EE5-47EE-ADAF-A352547238CC}" type="datetimeFigureOut">
              <a:rPr lang="ru-RU" smtClean="0"/>
              <a:pPr/>
              <a:t>26.11.2008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04F9-46CC-4321-A5B5-84C1CD8B4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7772400" cy="1470025"/>
          </a:xfrm>
        </p:spPr>
        <p:txBody>
          <a:bodyPr/>
          <a:lstStyle/>
          <a:p>
            <a:r>
              <a:rPr lang="ru-RU" dirty="0" smtClean="0"/>
              <a:t>Сочинение.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Обманули  волка.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Составьте    предложение.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в ,   жили,  весёлые,  лесу,  зайцы.    </a:t>
            </a:r>
            <a:r>
              <a:rPr lang="ru-RU" sz="2000" dirty="0" smtClean="0"/>
              <a:t> </a:t>
            </a: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800" dirty="0" smtClean="0"/>
              <a:t>О  ком  говорится ?                                                            Что  о  них  говорится ?                                                     Можно  ли   узнать ,  что  с  ними  происходило ?     Что  нужно ,  </a:t>
            </a:r>
            <a:r>
              <a:rPr lang="ru-RU" sz="2800" smtClean="0"/>
              <a:t>чтобы  узнать  ?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 такое  текст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Если  предложения  связаны  по  смыслу , про   одно  и  то  же,  то у них  есть общая  тема.                </a:t>
            </a:r>
            <a:r>
              <a:rPr lang="ru-RU" sz="3600" dirty="0" smtClean="0"/>
              <a:t> Какова  наша  тема ?                                     Что  такое  главная  мысль ?</a:t>
            </a:r>
            <a:r>
              <a:rPr lang="ru-RU" sz="2800" dirty="0" smtClean="0">
                <a:solidFill>
                  <a:srgbClr val="00B0F0"/>
                </a:solidFill>
              </a:rPr>
              <a:t>        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Документ 01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143272" cy="3165498"/>
          </a:xfrm>
          <a:prstGeom prst="rect">
            <a:avLst/>
          </a:prstGeom>
          <a:noFill/>
        </p:spPr>
      </p:pic>
      <p:pic>
        <p:nvPicPr>
          <p:cNvPr id="1027" name="Picture 3" descr="E:\Новая папка\волк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2357454" cy="5957896"/>
          </a:xfrm>
          <a:prstGeom prst="rect">
            <a:avLst/>
          </a:prstGeom>
          <a:noFill/>
        </p:spPr>
      </p:pic>
      <p:pic>
        <p:nvPicPr>
          <p:cNvPr id="1028" name="Picture 4" descr="E:\Новая папка\Документ 009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142984"/>
            <a:ext cx="3286116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00438"/>
            <a:ext cx="8358246" cy="307183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Кого  вы  видите  на  этой  картинке ?                                     Что  они  делают ?                                                               Когда   наряжают   ёлку ?                                                                  Что  вешают  зайцы  на  ёлку ?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E:\Новая папка\Документ 01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919413" cy="325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1470025"/>
          </a:xfrm>
        </p:spPr>
        <p:txBody>
          <a:bodyPr/>
          <a:lstStyle/>
          <a:p>
            <a:r>
              <a:rPr lang="ru-RU" dirty="0" smtClean="0"/>
              <a:t>Кто появился?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700862" cy="17811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  делать  зайцам?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Новая папка\волк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28601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857388"/>
          </a:xfrm>
        </p:spPr>
        <p:txBody>
          <a:bodyPr/>
          <a:lstStyle/>
          <a:p>
            <a:r>
              <a:rPr lang="ru-RU" dirty="0" smtClean="0"/>
              <a:t>Что  сделали  зайцы?                                                         Какой  вид  у  волка?                                                              На что теперь похожи зайцы ?</a:t>
            </a:r>
            <a:endParaRPr lang="ru-RU" dirty="0"/>
          </a:p>
        </p:txBody>
      </p:sp>
      <p:pic>
        <p:nvPicPr>
          <p:cNvPr id="2050" name="Picture 2" descr="E:\Новая папка\Документ 00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3375732" cy="367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Ученые  сообщают.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Начало развития действия в рассказе называется  </a:t>
            </a:r>
            <a:r>
              <a:rPr lang="ru-RU" dirty="0" smtClean="0">
                <a:solidFill>
                  <a:srgbClr val="FF0000"/>
                </a:solidFill>
              </a:rPr>
              <a:t>завязкой.</a:t>
            </a:r>
            <a:r>
              <a:rPr lang="ru-RU" dirty="0" smtClean="0"/>
              <a:t> Самое напряженное действие, заставляющее переживать, волноваться,  может быть, даже плакать, называется </a:t>
            </a:r>
            <a:r>
              <a:rPr lang="ru-RU" dirty="0" smtClean="0">
                <a:solidFill>
                  <a:srgbClr val="FF0000"/>
                </a:solidFill>
              </a:rPr>
              <a:t> кульминацией. </a:t>
            </a:r>
            <a:r>
              <a:rPr lang="ru-RU" dirty="0" smtClean="0"/>
              <a:t>Конец рассказа, то есть завершение всех действий в рассказе называется </a:t>
            </a:r>
            <a:r>
              <a:rPr lang="ru-RU" dirty="0" smtClean="0">
                <a:solidFill>
                  <a:srgbClr val="FF0000"/>
                </a:solidFill>
              </a:rPr>
              <a:t>развязкой.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dirty="0" smtClean="0"/>
              <a:t>Текст - повествование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8786874" cy="4071966"/>
          </a:xfrm>
        </p:spPr>
        <p:txBody>
          <a:bodyPr numCol="1"/>
          <a:lstStyle/>
          <a:p>
            <a:r>
              <a:rPr lang="ru-RU" dirty="0" smtClean="0">
                <a:solidFill>
                  <a:srgbClr val="FF0000"/>
                </a:solidFill>
              </a:rPr>
              <a:t>Завязка                              </a:t>
            </a:r>
            <a:r>
              <a:rPr lang="ru-RU" dirty="0" smtClean="0">
                <a:solidFill>
                  <a:srgbClr val="00B0F0"/>
                </a:solidFill>
              </a:rPr>
              <a:t>Зайцы наряжают  ёлку   </a:t>
            </a:r>
            <a:r>
              <a:rPr lang="ru-RU" dirty="0" smtClean="0">
                <a:solidFill>
                  <a:srgbClr val="FF0000"/>
                </a:solidFill>
              </a:rPr>
              <a:t>Развитие  действия                                      </a:t>
            </a:r>
            <a:r>
              <a:rPr lang="ru-RU" dirty="0" smtClean="0">
                <a:solidFill>
                  <a:srgbClr val="00B0F0"/>
                </a:solidFill>
              </a:rPr>
              <a:t>Волки!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Кульминация                    </a:t>
            </a:r>
            <a:r>
              <a:rPr lang="ru-RU" dirty="0" smtClean="0">
                <a:solidFill>
                  <a:srgbClr val="00B0F0"/>
                </a:solidFill>
              </a:rPr>
              <a:t>Повисли, как игрушки.     </a:t>
            </a:r>
            <a:r>
              <a:rPr lang="ru-RU" smtClean="0">
                <a:solidFill>
                  <a:srgbClr val="FF0000"/>
                </a:solidFill>
              </a:rPr>
              <a:t>Развязка                                                  </a:t>
            </a:r>
            <a:r>
              <a:rPr lang="ru-RU" smtClean="0">
                <a:solidFill>
                  <a:srgbClr val="00B0F0"/>
                </a:solidFill>
              </a:rPr>
              <a:t>Обманули!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Сочинение.</vt:lpstr>
      <vt:lpstr>Составьте    предложение.</vt:lpstr>
      <vt:lpstr>Что  такое  текст ?</vt:lpstr>
      <vt:lpstr>Слайд 4</vt:lpstr>
      <vt:lpstr>Слайд 5</vt:lpstr>
      <vt:lpstr>Кто появился?</vt:lpstr>
      <vt:lpstr>Слайд 7</vt:lpstr>
      <vt:lpstr>Ученые  сообщают.</vt:lpstr>
      <vt:lpstr>Текст - повествование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Сочинение.</dc:title>
  <dc:creator>Света</dc:creator>
  <cp:lastModifiedBy>Света</cp:lastModifiedBy>
  <cp:revision>12</cp:revision>
  <dcterms:created xsi:type="dcterms:W3CDTF">2008-11-26T16:08:40Z</dcterms:created>
  <dcterms:modified xsi:type="dcterms:W3CDTF">2008-11-26T17:46:56Z</dcterms:modified>
</cp:coreProperties>
</file>