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2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8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969696"/>
    <a:srgbClr val="FFFF66"/>
    <a:srgbClr val="8B2525"/>
    <a:srgbClr val="FF66CC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119" autoAdjust="0"/>
    <p:restoredTop sz="94660"/>
  </p:normalViewPr>
  <p:slideViewPr>
    <p:cSldViewPr>
      <p:cViewPr varScale="1">
        <p:scale>
          <a:sx n="78" d="100"/>
          <a:sy n="78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CE65-887D-4D2B-8986-C55BB111550B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651B-86AD-48D0-AF5B-B00989AA6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651B-86AD-48D0-AF5B-B00989AA62A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30548B-5567-4C64-BB98-94632D384E24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B4FBA0-8E51-433F-962B-9C4984957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  <a:t>Фразеологический  КВН</a:t>
            </a:r>
            <a:endParaRPr lang="ru-R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Фразеологизмы- синонимы. Значение.</a:t>
            </a:r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66"/>
                </a:solidFill>
              </a:rPr>
              <a:t>Конкурс  3</a:t>
            </a:r>
            <a:endParaRPr lang="ru-RU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81710"/>
          </a:xfrm>
        </p:spPr>
        <p:txBody>
          <a:bodyPr/>
          <a:lstStyle/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Два сапога – пара</a:t>
            </a:r>
          </a:p>
          <a:p>
            <a:r>
              <a:rPr lang="ru-RU" sz="3600" dirty="0" smtClean="0"/>
              <a:t>Мухи не обидит</a:t>
            </a:r>
          </a:p>
          <a:p>
            <a:r>
              <a:rPr lang="ru-RU" sz="3600" dirty="0" smtClean="0"/>
              <a:t>Яблоку негде упасть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5715008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Одного поля ягода</a:t>
            </a:r>
          </a:p>
          <a:p>
            <a:r>
              <a:rPr lang="ru-RU" sz="3600" dirty="0" smtClean="0"/>
              <a:t>Из одного теста</a:t>
            </a:r>
          </a:p>
          <a:p>
            <a:r>
              <a:rPr lang="ru-RU" sz="3600" dirty="0" smtClean="0"/>
              <a:t>Одним лыком шиты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Воды не замутит</a:t>
            </a:r>
          </a:p>
          <a:p>
            <a:r>
              <a:rPr lang="ru-RU" sz="3600" dirty="0" smtClean="0"/>
              <a:t>Тише воды, ниже травы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Шагу негде шагнуть</a:t>
            </a:r>
          </a:p>
          <a:p>
            <a:r>
              <a:rPr lang="ru-RU" sz="3600" dirty="0" smtClean="0"/>
              <a:t>Иголку некуда воткнуть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Фразеологизмы- антонимы. Значение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FFFF66"/>
                </a:solidFill>
              </a:rPr>
              <a:t>Конкурс 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Кот наплакал</a:t>
            </a:r>
          </a:p>
          <a:p>
            <a:r>
              <a:rPr lang="ru-RU" sz="3600" dirty="0" smtClean="0"/>
              <a:t>Засучив рукава</a:t>
            </a:r>
          </a:p>
          <a:p>
            <a:r>
              <a:rPr lang="ru-RU" sz="3600" dirty="0" smtClean="0"/>
              <a:t>Душа в душу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Хоть пруд пруди</a:t>
            </a:r>
          </a:p>
          <a:p>
            <a:r>
              <a:rPr lang="ru-RU" sz="3600" dirty="0" smtClean="0"/>
              <a:t>Спустя рукава</a:t>
            </a:r>
          </a:p>
          <a:p>
            <a:r>
              <a:rPr lang="ru-RU" sz="3600" dirty="0" smtClean="0"/>
              <a:t>Как кошка с собакой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i="1" dirty="0" smtClean="0"/>
              <a:t>Замени одним словом: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Считать ворон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Точить лясы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Лодыря гонять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Морочить голову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Зарубить на носу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Бить баклуши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Как курица лапой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Кормить завтраками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В ежовых рукавицах</a:t>
            </a:r>
          </a:p>
          <a:p>
            <a:endParaRPr lang="ru-RU" sz="3600" dirty="0" smtClean="0"/>
          </a:p>
          <a:p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66"/>
                </a:solidFill>
              </a:rPr>
              <a:t>Конкурс 5</a:t>
            </a:r>
            <a:endParaRPr lang="ru-RU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6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6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6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6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6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Конкурс 6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img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1928802"/>
            <a:ext cx="2571768" cy="4786346"/>
          </a:xfrm>
          <a:prstGeom prst="rect">
            <a:avLst/>
          </a:prstGeom>
        </p:spPr>
      </p:pic>
      <p:pic>
        <p:nvPicPr>
          <p:cNvPr id="8" name="Рисунок 7" descr="img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1928802"/>
            <a:ext cx="3071834" cy="4786346"/>
          </a:xfrm>
          <a:prstGeom prst="rect">
            <a:avLst/>
          </a:prstGeom>
        </p:spPr>
      </p:pic>
      <p:pic>
        <p:nvPicPr>
          <p:cNvPr id="13" name="Содержимое 12" descr="Безымянный.bmp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14282" y="1928802"/>
            <a:ext cx="3000396" cy="47863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000099"/>
                </a:solidFill>
              </a:rPr>
              <a:t>Фразеологизмы</a:t>
            </a:r>
            <a:r>
              <a:rPr lang="ru-RU" sz="3200" dirty="0" smtClean="0">
                <a:solidFill>
                  <a:srgbClr val="000099"/>
                </a:solidFill>
              </a:rPr>
              <a:t>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устойчивые  сочетания. имеющие  образный  характер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FFFF66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FF66"/>
                </a:solidFill>
              </a:rPr>
              <a:t>Конкурс капитанов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Исправь ошибки: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Ждать у океана погоды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Несолоно евши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Кричать во всю Петровскую</a:t>
            </a:r>
            <a:endParaRPr lang="en-US" sz="36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buNone/>
            </a:pPr>
            <a:endParaRPr lang="ru-RU" sz="5400" dirty="0" smtClean="0">
              <a:solidFill>
                <a:srgbClr val="FFFF66"/>
              </a:solidFill>
            </a:endParaRPr>
          </a:p>
          <a:p>
            <a:pPr algn="ctr">
              <a:buNone/>
            </a:pP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66"/>
                </a:solidFill>
              </a:rPr>
              <a:t>Конкурс 7</a:t>
            </a:r>
            <a:endParaRPr lang="ru-RU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671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Продолжи фразеологизм: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/>
              <a:t>Палец о палец …</a:t>
            </a:r>
          </a:p>
          <a:p>
            <a:pPr>
              <a:buNone/>
            </a:pPr>
            <a:r>
              <a:rPr lang="ru-RU" sz="3200" dirty="0" smtClean="0"/>
              <a:t>Работать в поте …</a:t>
            </a:r>
          </a:p>
          <a:p>
            <a:pPr>
              <a:buNone/>
            </a:pPr>
            <a:r>
              <a:rPr lang="ru-RU" sz="3200" dirty="0" smtClean="0"/>
              <a:t>Без задних …</a:t>
            </a:r>
          </a:p>
          <a:p>
            <a:pPr>
              <a:buNone/>
            </a:pPr>
            <a:r>
              <a:rPr lang="ru-RU" sz="3200" dirty="0" smtClean="0"/>
              <a:t>Семи пядей …</a:t>
            </a:r>
          </a:p>
          <a:p>
            <a:pPr>
              <a:buNone/>
            </a:pPr>
            <a:r>
              <a:rPr lang="ru-RU" sz="3200" dirty="0" smtClean="0"/>
              <a:t>Душа в пятки …</a:t>
            </a:r>
          </a:p>
          <a:p>
            <a:pPr>
              <a:buNone/>
            </a:pPr>
            <a:r>
              <a:rPr lang="ru-RU" sz="3200" dirty="0" smtClean="0"/>
              <a:t>С гулькин …</a:t>
            </a:r>
          </a:p>
          <a:p>
            <a:pPr>
              <a:buNone/>
            </a:pPr>
            <a:r>
              <a:rPr lang="ru-RU" sz="3200" dirty="0" smtClean="0"/>
              <a:t>На воре и шапка …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Конкурс 8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 Конкурс болельщиков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66"/>
                </a:solidFill>
              </a:rPr>
              <a:t>Конкурс 9</a:t>
            </a:r>
            <a:endParaRPr lang="ru-RU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i="1" u="sng" dirty="0" smtClean="0">
                <a:solidFill>
                  <a:srgbClr val="FFFF66"/>
                </a:solidFill>
              </a:rPr>
              <a:t>Подведение итогов:</a:t>
            </a:r>
            <a:endParaRPr lang="en-US" sz="3600" i="1" u="sng" dirty="0" smtClean="0">
              <a:solidFill>
                <a:srgbClr val="FFFF66"/>
              </a:solidFill>
            </a:endParaRPr>
          </a:p>
          <a:p>
            <a:pPr algn="ctr">
              <a:buNone/>
            </a:pPr>
            <a:endParaRPr lang="ru-RU" sz="3600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5400" i="1" dirty="0" smtClean="0">
                <a:solidFill>
                  <a:srgbClr val="C00000"/>
                </a:solidFill>
              </a:rPr>
              <a:t>Молодцы!!!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Придают речи :</a:t>
            </a:r>
          </a:p>
          <a:p>
            <a:r>
              <a:rPr lang="ru-RU" sz="2800" dirty="0" smtClean="0"/>
              <a:t>Яркость</a:t>
            </a:r>
          </a:p>
          <a:p>
            <a:r>
              <a:rPr lang="ru-RU" sz="2800" dirty="0" smtClean="0"/>
              <a:t>Выразительность</a:t>
            </a:r>
          </a:p>
          <a:p>
            <a:r>
              <a:rPr lang="ru-RU" sz="2800" dirty="0" smtClean="0"/>
              <a:t>Точность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Значение  фразеологизмов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Острый  язык –дарование, длинный  -наказание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Приветствия  команд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66"/>
                </a:solidFill>
              </a:rPr>
              <a:t>Конкурс   1</a:t>
            </a:r>
            <a:endParaRPr lang="ru-RU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Узнай  фразеологизм  в  тексте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66"/>
                </a:solidFill>
              </a:rPr>
              <a:t>Конкурс  2</a:t>
            </a:r>
            <a:endParaRPr lang="ru-RU" sz="5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Не  умеет  дятел  петь,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Нет  </a:t>
            </a:r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у дятла  слуха .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Говорят,  ему  медведь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66FF"/>
                </a:solidFill>
              </a:rPr>
              <a:t>Наступил  на  ухо</a:t>
            </a:r>
            <a:endParaRPr lang="ru-RU" sz="3600" dirty="0">
              <a:solidFill>
                <a:srgbClr val="FF66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Дед  ворчит, что  спать  пора.</a:t>
            </a:r>
          </a:p>
          <a:p>
            <a:pPr algn="ctr">
              <a:buNone/>
            </a:pPr>
            <a:r>
              <a:rPr lang="ru-RU" sz="3600" dirty="0" smtClean="0"/>
              <a:t>Закрывай  тетради!</a:t>
            </a:r>
          </a:p>
          <a:p>
            <a:pPr algn="ctr">
              <a:buNone/>
            </a:pPr>
            <a:r>
              <a:rPr lang="ru-RU" sz="3600" dirty="0" smtClean="0"/>
              <a:t>Занимался  бы  с  утра,</a:t>
            </a:r>
          </a:p>
          <a:p>
            <a:pPr algn="ctr">
              <a:buNone/>
            </a:pPr>
            <a:r>
              <a:rPr lang="ru-RU" sz="3600" dirty="0" smtClean="0"/>
              <a:t>А  не 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на ночь  глядя</a:t>
            </a:r>
            <a:r>
              <a:rPr lang="ru-RU" sz="3600" dirty="0" smtClean="0"/>
              <a:t>. (  А. </a:t>
            </a:r>
            <a:r>
              <a:rPr lang="ru-RU" sz="3600" dirty="0" err="1" smtClean="0"/>
              <a:t>Барто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- Придёт  ранняя  весна,  я  тебе  из  крапивы зелёных  щей  наварю. Знаешь  каких?</a:t>
            </a:r>
          </a:p>
          <a:p>
            <a:pPr>
              <a:buNone/>
            </a:pPr>
            <a:r>
              <a:rPr lang="ru-RU" sz="3200" dirty="0" smtClean="0"/>
              <a:t>-А  каких?</a:t>
            </a:r>
          </a:p>
          <a:p>
            <a:pPr>
              <a:buNone/>
            </a:pPr>
            <a:r>
              <a:rPr lang="ru-RU" sz="3200" dirty="0" smtClean="0"/>
              <a:t>-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Пальчики  оближешь!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Э. </a:t>
            </a:r>
            <a:r>
              <a:rPr lang="ru-RU" dirty="0" err="1" smtClean="0"/>
              <a:t>Шим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«Очень  вредная  крапива»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362</TotalTime>
  <Words>256</Words>
  <Application>Microsoft Office PowerPoint</Application>
  <PresentationFormat>Экран (4:3)</PresentationFormat>
  <Paragraphs>98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Фразеологический  КВН</vt:lpstr>
      <vt:lpstr>Слайд 2</vt:lpstr>
      <vt:lpstr>Значение  фразеологизмов</vt:lpstr>
      <vt:lpstr>Слайд 4</vt:lpstr>
      <vt:lpstr>Конкурс   1</vt:lpstr>
      <vt:lpstr>Конкурс  2</vt:lpstr>
      <vt:lpstr>Слайд 7</vt:lpstr>
      <vt:lpstr>Слайд 8</vt:lpstr>
      <vt:lpstr>Э. Шим «Очень  вредная  крапива»</vt:lpstr>
      <vt:lpstr>Конкурс  3</vt:lpstr>
      <vt:lpstr>Слайд 11</vt:lpstr>
      <vt:lpstr>     </vt:lpstr>
      <vt:lpstr>Слайд 13</vt:lpstr>
      <vt:lpstr>Слайд 14</vt:lpstr>
      <vt:lpstr>Конкурс 4 </vt:lpstr>
      <vt:lpstr>Слайд 16</vt:lpstr>
      <vt:lpstr> </vt:lpstr>
      <vt:lpstr>Конкурс 5</vt:lpstr>
      <vt:lpstr>Конкурс 6</vt:lpstr>
      <vt:lpstr>Конкурс 7</vt:lpstr>
      <vt:lpstr>Конкурс 8  Конкурс болельщиков</vt:lpstr>
      <vt:lpstr>Конкурс 9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Фразеологический  КВН</dc:title>
  <dc:creator>Zver</dc:creator>
  <cp:lastModifiedBy>Zver</cp:lastModifiedBy>
  <cp:revision>40</cp:revision>
  <dcterms:created xsi:type="dcterms:W3CDTF">2008-12-20T12:50:17Z</dcterms:created>
  <dcterms:modified xsi:type="dcterms:W3CDTF">2009-01-09T03:21:58Z</dcterms:modified>
</cp:coreProperties>
</file>