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715436" cy="85725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Последовательность выполнения работы учащимися в электронном пособии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D:\Документы\Света\УМК\10 класс\Получение этилена\Работа на конкурс\Рисунок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786058"/>
            <a:ext cx="2214578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D:\Документы\Света\УМК\10 класс\Получение этилена\Работа на конкурс\1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285860"/>
            <a:ext cx="2286016" cy="171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9" name="Picture 5" descr="D:\Документы\Света\УМК\10 класс\Получение этилена\Работа на конкурс\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4643446"/>
            <a:ext cx="2071703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57166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Последовательность выполнения работы учащимися в электронном пособии</a:t>
            </a:r>
            <a:endParaRPr lang="ru-RU" sz="2400" dirty="0"/>
          </a:p>
        </p:txBody>
      </p:sp>
      <p:pic>
        <p:nvPicPr>
          <p:cNvPr id="3075" name="Picture 3" descr="D:\Документы\Света\УМК\10 класс\Получение этилена\Работа на конкурс\3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7524770" cy="5643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Документы\Света\УМК\10 класс\Получение этилена\Работа на конкурс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85860"/>
            <a:ext cx="3132688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642910" y="285728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Последовательность выполнения работы учащимися в электронном пособии</a:t>
            </a:r>
            <a:endParaRPr lang="ru-RU" sz="2400" dirty="0"/>
          </a:p>
        </p:txBody>
      </p:sp>
      <p:pic>
        <p:nvPicPr>
          <p:cNvPr id="7" name="Picture 2" descr="D:\Документы\Света\УМК\10 класс\Получение этилена\Работа на конкурс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285860"/>
            <a:ext cx="3214710" cy="2618509"/>
          </a:xfrm>
          <a:prstGeom prst="rect">
            <a:avLst/>
          </a:prstGeom>
          <a:noFill/>
        </p:spPr>
      </p:pic>
      <p:pic>
        <p:nvPicPr>
          <p:cNvPr id="8" name="Picture 4" descr="D:\Документы\Света\УМК\10 класс\Получение этилена\Работа на конкурс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14794"/>
            <a:ext cx="3286148" cy="2643206"/>
          </a:xfrm>
          <a:prstGeom prst="rect">
            <a:avLst/>
          </a:prstGeom>
          <a:noFill/>
        </p:spPr>
      </p:pic>
      <p:pic>
        <p:nvPicPr>
          <p:cNvPr id="9" name="Picture 2" descr="D:\Документы\Света\УМК\10 класс\Получение этилена\Работа на конкурс\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4214794"/>
            <a:ext cx="3286148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42976" y="571480"/>
            <a:ext cx="7072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Последовательность выполнения работы учащимися в электронном пособии</a:t>
            </a:r>
            <a:endParaRPr lang="ru-RU" sz="2400" dirty="0"/>
          </a:p>
        </p:txBody>
      </p:sp>
      <p:pic>
        <p:nvPicPr>
          <p:cNvPr id="4101" name="Picture 5" descr="D:\Документы\Света\УМК\10 класс\Получение этилена\Работа на конкурс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00174"/>
            <a:ext cx="3429024" cy="2571768"/>
          </a:xfrm>
          <a:prstGeom prst="rect">
            <a:avLst/>
          </a:prstGeom>
          <a:noFill/>
        </p:spPr>
      </p:pic>
      <p:pic>
        <p:nvPicPr>
          <p:cNvPr id="4102" name="Picture 6" descr="D:\Документы\Света\УМК\10 класс\Получение этилена\Работа на конкурс\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14818"/>
            <a:ext cx="3357586" cy="2643182"/>
          </a:xfrm>
          <a:prstGeom prst="rect">
            <a:avLst/>
          </a:prstGeom>
          <a:noFill/>
        </p:spPr>
      </p:pic>
      <p:pic>
        <p:nvPicPr>
          <p:cNvPr id="4103" name="Picture 7" descr="D:\Документы\Света\УМК\10 класс\Получение этилена\Работа на конкурс\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500174"/>
            <a:ext cx="3429024" cy="2571768"/>
          </a:xfrm>
          <a:prstGeom prst="rect">
            <a:avLst/>
          </a:prstGeom>
          <a:noFill/>
        </p:spPr>
      </p:pic>
      <p:pic>
        <p:nvPicPr>
          <p:cNvPr id="4104" name="Picture 8" descr="D:\Документы\Света\УМК\10 класс\Получение этилена\Работа на конкурс\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4232653"/>
            <a:ext cx="3357586" cy="26253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571480"/>
            <a:ext cx="7072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Последовательность выполнения работы учащимися в электронном пособии</a:t>
            </a:r>
            <a:endParaRPr lang="ru-RU" sz="2400" dirty="0"/>
          </a:p>
        </p:txBody>
      </p:sp>
      <p:pic>
        <p:nvPicPr>
          <p:cNvPr id="6146" name="Picture 2" descr="D:\Документы\Света\УМК\10 класс\Получение этилена\Работа на конкурс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857364"/>
            <a:ext cx="5467373" cy="4100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571480"/>
            <a:ext cx="7072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Оформление отчёта о проделанной работе</a:t>
            </a:r>
            <a:endParaRPr lang="ru-RU" sz="2400" dirty="0"/>
          </a:p>
        </p:txBody>
      </p:sp>
      <p:pic>
        <p:nvPicPr>
          <p:cNvPr id="5123" name="Picture 3" descr="D:\Документы\Света\УМК\10 класс\Получение этилена\Работа на конкурс\4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71546"/>
            <a:ext cx="6953299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Документы\Света\УМК\10 класс\Получение этилена\Работа на конкурс\5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53686"/>
            <a:ext cx="6977111" cy="52328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428604"/>
            <a:ext cx="7072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Оформление отчёта о проделанной работе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357166"/>
            <a:ext cx="7072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Оформление отчёта о проделанной работе</a:t>
            </a:r>
            <a:endParaRPr lang="ru-RU" sz="2400" dirty="0"/>
          </a:p>
        </p:txBody>
      </p:sp>
      <p:pic>
        <p:nvPicPr>
          <p:cNvPr id="8194" name="Picture 2" descr="D:\Документы\Света\УМК\10 класс\Получение этилена\Работа на конкурс\6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53686"/>
            <a:ext cx="6953297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50</Words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Последовательность выполнения работы учащимися в электронном пособии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Последовательность выполнения работы учащимися в электронном пособии</dc:title>
  <cp:lastModifiedBy>User</cp:lastModifiedBy>
  <cp:revision>20</cp:revision>
  <dcterms:modified xsi:type="dcterms:W3CDTF">2009-01-06T13:43:21Z</dcterms:modified>
</cp:coreProperties>
</file>