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embeddedFontLst>
    <p:embeddedFont>
      <p:font typeface="Calibri" pitchFamily="34" charset="0"/>
      <p:regular r:id="rId5"/>
      <p:bold r:id="rId6"/>
      <p:italic r:id="rId7"/>
      <p:boldItalic r:id="rId8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D:\Документы\Света\УМК\10 класс\Получение этилена\Работа на конкурс\L01p2p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1472045" cy="15001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Прямоугольник 3"/>
          <p:cNvSpPr/>
          <p:nvPr/>
        </p:nvSpPr>
        <p:spPr>
          <a:xfrm>
            <a:off x="2143108" y="214290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о правилах техники безопасности при работе с органическими веществами и поведении в кабинете химии .</a:t>
            </a:r>
            <a:endParaRPr lang="ru-RU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4282" y="1571612"/>
            <a:ext cx="842968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 1.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Следует ли конец газоотводной трубки вынимать из пробирки с раствором, например перманганата калия, не прекращая нагревания смеси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нет соблюдать это правило необязательно;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 делать не следует, т.к. возрастает опасность разрушения пробирки- реактора;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да, т.к. при охлаждении пробирки- реактора создается разряжение и холодный раствор, попав в горячую пробирку, приведет к ее разрушению;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да, потому, что смесь в пробирке-реакторе должна остывать постепенно, иначе возможен взрыв.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4549676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 2.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чего в смесь этилового спирта и концентрированной серной кислоты добавляют кипятильные камешки?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более равномерного кипения;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кипятильные камешки предохраняют смесь от перегрева;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увеличения объема смеси;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кипятильные камешки играют роль катализатора.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D:\Документы\Света\УМК\10 класс\Получение этилена\Работа на конкурс\L01p2p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5643578"/>
            <a:ext cx="1460496" cy="9128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autoRev="1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75DC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75DC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autoRev="1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autoRev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75DC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75DC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D:\Документы\Света\УМК\10 класс\Получение этилена\Работа на конкурс\L01p2p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1472045" cy="15001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Прямоугольник 3"/>
          <p:cNvSpPr/>
          <p:nvPr/>
        </p:nvSpPr>
        <p:spPr>
          <a:xfrm>
            <a:off x="2143108" y="214290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о правилах техники безопасности при работе с органическими веществами и поведении в кабинете химии .</a:t>
            </a:r>
            <a:endParaRPr lang="ru-RU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4282" y="1571612"/>
            <a:ext cx="84296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3.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правильно приготовить реакционную смесь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смесь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этилового спирта и концентрированной серной кислоты)?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3786190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4.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Прокомментируйте  изображение «нагревание жидкости в пробирке».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 descr="D:\Документы\Света\УМК\10 класс\Получение этилена\Работа на конкурс\Сжатые рисунки по технике безопасности\L01p2p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285992"/>
            <a:ext cx="1453317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5365" name="Picture 5" descr="D:\Документы\Света\УМК\10 класс\Получение этилена\Работа на конкурс\т-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714884"/>
            <a:ext cx="2324100" cy="1647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1214446"/>
          </a:xfrm>
          <a:solidFill>
            <a:schemeClr val="accent2"/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техники безопасности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Осторожно  работайте с химическим оборудованием!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Осторожно обращайтесь с концентрированной серной кислотой H</a:t>
            </a:r>
            <a:r>
              <a:rPr lang="ru-RU" sz="1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18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71802" y="2571744"/>
            <a:ext cx="307183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282" y="3000372"/>
            <a:ext cx="242889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00430" y="4429132"/>
            <a:ext cx="2357454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6500826" y="2928934"/>
            <a:ext cx="228601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D:\Документы\Света\УМК\10 класс\Получение этилена\Работа на конкурс\L01p2p0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472045" cy="15001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206</Words>
  <PresentationFormat>Экран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Calibri</vt:lpstr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Vlad</cp:lastModifiedBy>
  <cp:revision>7</cp:revision>
  <dcterms:modified xsi:type="dcterms:W3CDTF">2009-03-03T21:25:04Z</dcterms:modified>
</cp:coreProperties>
</file>