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0" autoAdjust="0"/>
    <p:restoredTop sz="94715" autoAdjust="0"/>
  </p:normalViewPr>
  <p:slideViewPr>
    <p:cSldViewPr>
      <p:cViewPr varScale="1">
        <p:scale>
          <a:sx n="62" d="100"/>
          <a:sy n="62" d="100"/>
        </p:scale>
        <p:origin x="-3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A85D-39ED-4C1A-ACF5-BFD25FCEF06A}" type="datetimeFigureOut">
              <a:rPr lang="ru-RU" smtClean="0"/>
              <a:pPr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17704-D764-4E64-B5F3-82A0141F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file:///D:\&#1052;&#1086;&#1080;%20&#1076;&#1086;&#1082;&#1091;&#1084;&#1077;&#1085;&#1090;&#1099;\&#1052;&#1086;&#1080;%20&#1088;&#1080;&#1089;&#1091;&#1085;&#1082;&#1080;\&#1087;&#1086;&#1093;&#1086;&#1076;%20&#1089;%20&#1053;&#1072;&#1076;.&#1055;&#1072;&#1074;\SN85008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  <a:solidFill>
            <a:srgbClr val="92D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«Создание социально-эмоционального комфорта через туристические прогулки»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i="1" dirty="0" smtClean="0"/>
          </a:p>
          <a:p>
            <a:r>
              <a:rPr lang="ru-RU" i="1" dirty="0" smtClean="0"/>
              <a:t>Из </a:t>
            </a:r>
            <a:r>
              <a:rPr lang="ru-RU" i="1" dirty="0" smtClean="0"/>
              <a:t>опыта работы </a:t>
            </a:r>
            <a:r>
              <a:rPr lang="ru-RU" i="1" dirty="0" smtClean="0"/>
              <a:t> </a:t>
            </a:r>
            <a:r>
              <a:rPr lang="ru-RU" i="1" dirty="0" smtClean="0"/>
              <a:t>ДОУ № 17 «Красная шапочка» </a:t>
            </a:r>
            <a:endParaRPr lang="ru-RU" i="1" dirty="0"/>
          </a:p>
        </p:txBody>
      </p:sp>
      <p:pic>
        <p:nvPicPr>
          <p:cNvPr id="4" name="Рисунок 3" descr="04.12.2007 16;48;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944880" cy="271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что же интересного скажет Надежда Павловна?</a:t>
            </a:r>
            <a:endParaRPr lang="ru-RU" sz="2400" dirty="0"/>
          </a:p>
        </p:txBody>
      </p:sp>
      <p:pic>
        <p:nvPicPr>
          <p:cNvPr id="4" name="Содержимое 3" descr="SN850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Ну вот и закончился поход. Сколько интересного и увлекательного было. Даже усталости не чувствуется!</a:t>
            </a:r>
            <a:endParaRPr lang="ru-RU" sz="2400" dirty="0"/>
          </a:p>
        </p:txBody>
      </p:sp>
      <p:pic>
        <p:nvPicPr>
          <p:cNvPr id="4" name="Содержимое 3" descr="SN85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Хорошо бы ещё раз отправиться с рюкзаком по родному краю!</a:t>
            </a:r>
            <a:endParaRPr lang="ru-RU" sz="2400" dirty="0"/>
          </a:p>
        </p:txBody>
      </p:sp>
      <p:pic>
        <p:nvPicPr>
          <p:cNvPr id="4" name="Содержимое 3" descr="SN85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Самое увлекательное время года – это лето!</a:t>
            </a:r>
            <a:br>
              <a:rPr lang="ru-RU" sz="2400" i="1" dirty="0" smtClean="0"/>
            </a:br>
            <a:r>
              <a:rPr lang="ru-RU" sz="2400" i="1" dirty="0" smtClean="0"/>
              <a:t>С каким удовольствием дети ходят в походы. Рюкзаки за спину – и в перёд!</a:t>
            </a:r>
            <a:endParaRPr lang="ru-RU" sz="2400" i="1" dirty="0"/>
          </a:p>
        </p:txBody>
      </p:sp>
      <p:pic>
        <p:nvPicPr>
          <p:cNvPr id="4" name="SN850081.JPG" descr="D:\Мои документы\Мои рисунки\поход с Над.Пав\SN850081.JPG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вот уже мы за городом. Перейдем через мост – а дальше… </a:t>
            </a:r>
            <a:endParaRPr lang="ru-RU" sz="2400" dirty="0"/>
          </a:p>
        </p:txBody>
      </p:sp>
      <p:pic>
        <p:nvPicPr>
          <p:cNvPr id="4" name="Содержимое 3" descr="SN85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Понаблюдали за жителями водной стихии. Хорошо смотреть на воду, и уходить не хочется! Но нужно идти дальше.</a:t>
            </a:r>
            <a:endParaRPr lang="ru-RU" sz="2400" dirty="0"/>
          </a:p>
        </p:txBody>
      </p:sp>
      <p:pic>
        <p:nvPicPr>
          <p:cNvPr id="4" name="Содержимое 3" descr="SN85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Фотографу – ПРИВЕТ!</a:t>
            </a:r>
            <a:endParaRPr lang="ru-RU" sz="2400" dirty="0"/>
          </a:p>
        </p:txBody>
      </p:sp>
      <p:pic>
        <p:nvPicPr>
          <p:cNvPr id="4" name="Содержимое 3" descr="SN85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Уф!   Ещё немного и привал! Что-то рюкзак стал тяжелым!</a:t>
            </a:r>
            <a:endParaRPr lang="ru-RU" sz="2400" dirty="0"/>
          </a:p>
        </p:txBody>
      </p:sp>
      <p:pic>
        <p:nvPicPr>
          <p:cNvPr id="4" name="Содержимое 3" descr="SN85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 привале. Ну-ка, что там мама положила? Чем можно подкрепиться?</a:t>
            </a:r>
            <a:endParaRPr lang="ru-RU" sz="2400" dirty="0"/>
          </a:p>
        </p:txBody>
      </p:sp>
      <p:pic>
        <p:nvPicPr>
          <p:cNvPr id="4" name="Содержимое 3" descr="SN85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 быстро всё опустело в мешочках! Теперь можно и игрушки доставать!</a:t>
            </a:r>
            <a:endParaRPr lang="ru-RU" sz="2400" dirty="0"/>
          </a:p>
        </p:txBody>
      </p:sp>
      <p:pic>
        <p:nvPicPr>
          <p:cNvPr id="4" name="Содержимое 3" descr="SN85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 разговоры с любимым другом, и рассматривание интересной игрушки…</a:t>
            </a:r>
            <a:endParaRPr lang="ru-RU" sz="2400" dirty="0"/>
          </a:p>
        </p:txBody>
      </p:sp>
      <p:pic>
        <p:nvPicPr>
          <p:cNvPr id="4" name="Содержимое 3" descr="SN85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«Создание социально-эмоционального комфорта через туристические прогулки»</vt:lpstr>
      <vt:lpstr>Самое увлекательное время года – это лето! С каким удовольствием дети ходят в походы. Рюкзаки за спину – и в перёд!</vt:lpstr>
      <vt:lpstr>И вот уже мы за городом. Перейдем через мост – а дальше… </vt:lpstr>
      <vt:lpstr>Понаблюдали за жителями водной стихии. Хорошо смотреть на воду, и уходить не хочется! Но нужно идти дальше.</vt:lpstr>
      <vt:lpstr>Фотографу – ПРИВЕТ!</vt:lpstr>
      <vt:lpstr>Уф!   Ещё немного и привал! Что-то рюкзак стал тяжелым!</vt:lpstr>
      <vt:lpstr>На  привале. Ну-ка, что там мама положила? Чем можно подкрепиться?</vt:lpstr>
      <vt:lpstr>Как быстро всё опустело в мешочках! Теперь можно и игрушки доставать!</vt:lpstr>
      <vt:lpstr>И  разговоры с любимым другом, и рассматривание интересной игрушки…</vt:lpstr>
      <vt:lpstr>А что же интересного скажет Надежда Павловна?</vt:lpstr>
      <vt:lpstr>Ну вот и закончился поход. Сколько интересного и увлекательного было. Даже усталости не чувствуется!</vt:lpstr>
      <vt:lpstr>Хорошо бы ещё раз отправиться с рюкзаком по родному краю!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социально-эмоционального комфорта через туристические прогулки»</dc:title>
  <dc:creator>User</dc:creator>
  <cp:lastModifiedBy>User</cp:lastModifiedBy>
  <cp:revision>7</cp:revision>
  <dcterms:created xsi:type="dcterms:W3CDTF">2009-01-05T12:29:12Z</dcterms:created>
  <dcterms:modified xsi:type="dcterms:W3CDTF">2009-01-12T09:08:18Z</dcterms:modified>
</cp:coreProperties>
</file>