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67" r:id="rId4"/>
    <p:sldId id="268" r:id="rId5"/>
    <p:sldId id="259" r:id="rId6"/>
    <p:sldId id="269" r:id="rId7"/>
    <p:sldId id="270" r:id="rId8"/>
    <p:sldId id="260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F45005-81A6-4EB8-9B2C-14830608E31B}" type="datetimeFigureOut">
              <a:rPr lang="ru-RU" smtClean="0"/>
              <a:pPr/>
              <a:t>05.12.2008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E274AF-660D-4470-AC4A-0243F1A3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45005-81A6-4EB8-9B2C-14830608E31B}" type="datetimeFigureOut">
              <a:rPr lang="ru-RU" smtClean="0"/>
              <a:pPr/>
              <a:t>05.12.2008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274AF-660D-4470-AC4A-0243F1A3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45005-81A6-4EB8-9B2C-14830608E31B}" type="datetimeFigureOut">
              <a:rPr lang="ru-RU" smtClean="0"/>
              <a:pPr/>
              <a:t>05.12.2008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274AF-660D-4470-AC4A-0243F1A3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45005-81A6-4EB8-9B2C-14830608E31B}" type="datetimeFigureOut">
              <a:rPr lang="ru-RU" smtClean="0"/>
              <a:pPr/>
              <a:t>05.12.2008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274AF-660D-4470-AC4A-0243F1A36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45005-81A6-4EB8-9B2C-14830608E31B}" type="datetimeFigureOut">
              <a:rPr lang="ru-RU" smtClean="0"/>
              <a:pPr/>
              <a:t>05.12.2008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274AF-660D-4470-AC4A-0243F1A36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45005-81A6-4EB8-9B2C-14830608E31B}" type="datetimeFigureOut">
              <a:rPr lang="ru-RU" smtClean="0"/>
              <a:pPr/>
              <a:t>05.12.2008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274AF-660D-4470-AC4A-0243F1A36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45005-81A6-4EB8-9B2C-14830608E31B}" type="datetimeFigureOut">
              <a:rPr lang="ru-RU" smtClean="0"/>
              <a:pPr/>
              <a:t>05.12.2008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274AF-660D-4470-AC4A-0243F1A3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45005-81A6-4EB8-9B2C-14830608E31B}" type="datetimeFigureOut">
              <a:rPr lang="ru-RU" smtClean="0"/>
              <a:pPr/>
              <a:t>05.12.2008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274AF-660D-4470-AC4A-0243F1A36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45005-81A6-4EB8-9B2C-14830608E31B}" type="datetimeFigureOut">
              <a:rPr lang="ru-RU" smtClean="0"/>
              <a:pPr/>
              <a:t>05.12.2008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274AF-660D-4470-AC4A-0243F1A3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5F45005-81A6-4EB8-9B2C-14830608E31B}" type="datetimeFigureOut">
              <a:rPr lang="ru-RU" smtClean="0"/>
              <a:pPr/>
              <a:t>05.12.2008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E274AF-660D-4470-AC4A-0243F1A3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F45005-81A6-4EB8-9B2C-14830608E31B}" type="datetimeFigureOut">
              <a:rPr lang="ru-RU" smtClean="0"/>
              <a:pPr/>
              <a:t>05.12.2008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E274AF-660D-4470-AC4A-0243F1A36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5F45005-81A6-4EB8-9B2C-14830608E31B}" type="datetimeFigureOut">
              <a:rPr lang="ru-RU" smtClean="0"/>
              <a:pPr/>
              <a:t>05.12.2008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8E274AF-660D-4470-AC4A-0243F1A36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250032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/>
                <a:solidFill>
                  <a:schemeClr val="accent3"/>
                </a:solidFill>
                <a:effectLst/>
              </a:rPr>
              <a:t>Вода – одно из самых важных для человека веществ, второй по значению компонент необходимый для человеческой жизни. На сколько важна вода, свидетельствует то факт , что ее содержание в различных органах составляет 70-90%. </a:t>
            </a:r>
            <a:r>
              <a:rPr lang="ru-RU" sz="18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1800" dirty="0" smtClean="0">
                <a:ln/>
                <a:solidFill>
                  <a:schemeClr val="accent3"/>
                </a:solidFill>
                <a:effectLst/>
              </a:rPr>
            </a:br>
            <a:endParaRPr lang="ru-RU" sz="180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072074"/>
            <a:ext cx="4040188" cy="110012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Аппарат для промывания бутылок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785794"/>
            <a:ext cx="4041775" cy="16430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Аппарат для изготовления газированной воды</a:t>
            </a:r>
          </a:p>
          <a:p>
            <a:endParaRPr lang="ru-RU" dirty="0"/>
          </a:p>
        </p:txBody>
      </p:sp>
      <p:pic>
        <p:nvPicPr>
          <p:cNvPr id="7" name="Содержимое 6" descr="G:\П-й Ленские Зори\IMG_1984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4283106" cy="3698662"/>
          </a:xfrm>
          <a:prstGeom prst="ellipse">
            <a:avLst/>
          </a:prstGeom>
          <a:ln w="19050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G:\П-й Ленские Зори\IMG_1988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496"/>
            <a:ext cx="3978824" cy="3192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214818"/>
            <a:ext cx="4040188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Конвейер  готовой продукции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714356"/>
            <a:ext cx="4041775" cy="107157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Аппарат для упаковки бутылок</a:t>
            </a:r>
          </a:p>
          <a:p>
            <a:endParaRPr lang="ru-RU" dirty="0"/>
          </a:p>
        </p:txBody>
      </p:sp>
      <p:pic>
        <p:nvPicPr>
          <p:cNvPr id="7" name="Содержимое 6" descr="G:\П-й Ленские Зори\IMG_1990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429156" cy="32861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G:\П-й Ленские Зори\IMG_199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000372"/>
            <a:ext cx="4572000" cy="3609572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болезни органов пищеварения</a:t>
            </a:r>
          </a:p>
          <a:p>
            <a:r>
              <a:rPr lang="ru-RU" dirty="0" smtClean="0"/>
              <a:t>хронический гастрит</a:t>
            </a:r>
          </a:p>
          <a:p>
            <a:r>
              <a:rPr lang="ru-RU" dirty="0" smtClean="0"/>
              <a:t>язвенная болезнь желудка и 12-перстной </a:t>
            </a:r>
          </a:p>
          <a:p>
            <a:r>
              <a:rPr lang="ru-RU" dirty="0" smtClean="0"/>
              <a:t>болезни кишечника</a:t>
            </a:r>
          </a:p>
          <a:p>
            <a:r>
              <a:rPr lang="ru-RU" dirty="0" smtClean="0"/>
              <a:t>болезни желчного пузыря, желчевыводящих путей, поджелудочной железы</a:t>
            </a:r>
          </a:p>
          <a:p>
            <a:r>
              <a:rPr lang="ru-RU" dirty="0" smtClean="0"/>
              <a:t> нарушения органов пищеварения после оперативных вмешательств</a:t>
            </a:r>
          </a:p>
          <a:p>
            <a:r>
              <a:rPr lang="ru-RU" dirty="0" smtClean="0"/>
              <a:t>болезни эндокринной системы, расстройства питания и нарушения обмена веществ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Питьевое лечение с использованием  минеральной воды «Ленские зори» рекомендовано при болезнях :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провести во всех классах беседы о пользе минеральной воды «Ленские зори»;</a:t>
            </a:r>
          </a:p>
          <a:p>
            <a:pPr lvl="0"/>
            <a:r>
              <a:rPr lang="ru-RU" dirty="0" smtClean="0"/>
              <a:t>выступить на общешкольном родительском собрании о методике лечебного использования минеральной лечебно столовой воды;</a:t>
            </a:r>
          </a:p>
          <a:p>
            <a:pPr lvl="0"/>
            <a:r>
              <a:rPr lang="ru-RU" dirty="0" smtClean="0"/>
              <a:t>выпустить рекламный буклет «Ленские зори»;</a:t>
            </a:r>
          </a:p>
          <a:p>
            <a:pPr lvl="0"/>
            <a:r>
              <a:rPr lang="ru-RU" dirty="0" smtClean="0"/>
              <a:t>записать рекламный ролик «Вода и жизнь».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772400" cy="3758587"/>
          </a:xfrm>
        </p:spPr>
        <p:txBody>
          <a:bodyPr>
            <a:normAutofit/>
          </a:bodyPr>
          <a:lstStyle/>
          <a:p>
            <a:pPr algn="ctr"/>
            <a:r>
              <a:rPr lang="ru-RU" sz="2000" u="sng" dirty="0" smtClean="0"/>
              <a:t>МОУ «Табагинская средняя общеобразовательная </a:t>
            </a:r>
            <a:r>
              <a:rPr lang="ru-RU" sz="2000" u="sng" dirty="0" smtClean="0"/>
              <a:t>школа» 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dirty="0" smtClean="0"/>
              <a:t>Лечебно-столовая</a:t>
            </a:r>
            <a:r>
              <a:rPr lang="ru-RU" sz="2200" dirty="0" smtClean="0"/>
              <a:t> </a:t>
            </a:r>
            <a:r>
              <a:rPr lang="ru-RU" dirty="0" smtClean="0"/>
              <a:t>вода «Ленские зори»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000504"/>
            <a:ext cx="7772400" cy="131759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Авторы:</a:t>
            </a:r>
          </a:p>
          <a:p>
            <a:r>
              <a:rPr lang="ru-RU" dirty="0" err="1" smtClean="0"/>
              <a:t>Замостина</a:t>
            </a:r>
            <a:r>
              <a:rPr lang="ru-RU" dirty="0" smtClean="0"/>
              <a:t> Анастасия,  </a:t>
            </a:r>
          </a:p>
          <a:p>
            <a:r>
              <a:rPr lang="ru-RU" dirty="0" err="1" smtClean="0"/>
              <a:t>Порцева</a:t>
            </a:r>
            <a:r>
              <a:rPr lang="ru-RU" dirty="0" smtClean="0"/>
              <a:t> Ольга ,</a:t>
            </a:r>
          </a:p>
          <a:p>
            <a:r>
              <a:rPr lang="ru-RU" dirty="0" err="1" smtClean="0"/>
              <a:t>Соломянный</a:t>
            </a:r>
            <a:r>
              <a:rPr lang="ru-RU" dirty="0" smtClean="0"/>
              <a:t> Роман, </a:t>
            </a:r>
          </a:p>
          <a:p>
            <a:r>
              <a:rPr lang="ru-RU" dirty="0" smtClean="0"/>
              <a:t>обучающиеся  9 «б»класса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 данном проекте рассмотрено влияние столово-минеральной воды  «Ленские зори» (месторождение - с. Старая Табага) на организм человека. В работе дано геологическое строение месторождения, химический анализ воды, механизм действия минеральной воды и  методика ее лечебного использования.  Работа адресована всем, кто заинтересован в укреплении своего здоровья.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 2004 года в </a:t>
            </a:r>
            <a:r>
              <a:rPr lang="ru-RU" sz="3200" dirty="0" err="1" smtClean="0"/>
              <a:t>Табагинской</a:t>
            </a:r>
            <a:r>
              <a:rPr lang="ru-RU" sz="3200" dirty="0" smtClean="0"/>
              <a:t> СОШ действует программа по сохранению и укреплению здоровья. Из 2,5 тыс. человек, проживающих в селе Табага, здоровых  практически нет. Население страдает различными заболеваниями: </a:t>
            </a:r>
            <a:r>
              <a:rPr lang="ru-RU" sz="3200" dirty="0" err="1" smtClean="0"/>
              <a:t>сердечно-сосудистыми</a:t>
            </a:r>
            <a:r>
              <a:rPr lang="ru-RU" sz="3200" dirty="0" smtClean="0"/>
              <a:t>, болезнями органов пищеварения, желудка, кишечника, эндокринной системы. 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В 60-е годы на красивой естественной площадке начали строить большое здание, которое стало долгостроем. Долгострой закончился, и здание было оборудовано как профилакторий «Ленские зори», хозяином которого стал городской «Водоканал». 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Профилакторий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«Ленские зори»</a:t>
            </a:r>
            <a:endParaRPr lang="ru-RU" sz="3200" dirty="0"/>
          </a:p>
        </p:txBody>
      </p:sp>
      <p:pic>
        <p:nvPicPr>
          <p:cNvPr id="7" name="Содержимое 6" descr="PICT0890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57298"/>
            <a:ext cx="4040188" cy="4000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Содержимое 7" descr="PICT0889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920" y="1991952"/>
            <a:ext cx="4039985" cy="2847109"/>
          </a:xfrm>
          <a:prstGeom prst="rect">
            <a:avLst/>
          </a:prstGeom>
          <a:ln w="127000" cap="rnd">
            <a:solidFill>
              <a:schemeClr val="accent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3214678" cy="572613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 гидрогеологическом отношении минеральные воды </a:t>
            </a:r>
            <a:r>
              <a:rPr lang="ru-RU" sz="2000" dirty="0" smtClean="0"/>
              <a:t>месторождения </a:t>
            </a:r>
            <a:r>
              <a:rPr lang="ru-RU" sz="2000" dirty="0" smtClean="0"/>
              <a:t>"Ленские зори" приурочены к водоносному комплексу </a:t>
            </a:r>
            <a:r>
              <a:rPr lang="ru-RU" sz="2000" dirty="0" err="1" smtClean="0"/>
              <a:t>среднекембрийских-нижнеюрских</a:t>
            </a:r>
            <a:r>
              <a:rPr lang="ru-RU" sz="2000" dirty="0" smtClean="0"/>
              <a:t> отложений, который в плане представляет полуограниченный </a:t>
            </a:r>
            <a:r>
              <a:rPr lang="ru-RU" sz="2000" dirty="0" smtClean="0"/>
              <a:t>водоносный </a:t>
            </a:r>
            <a:r>
              <a:rPr lang="ru-RU" sz="2000" dirty="0" smtClean="0"/>
              <a:t>пласт, имеющий границу с постоянным напором, проходящую по р. Лене.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5195"/>
          <a:stretch>
            <a:fillRect/>
          </a:stretch>
        </p:blipFill>
        <p:spPr bwMode="auto">
          <a:xfrm>
            <a:off x="3286116" y="0"/>
            <a:ext cx="5643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Качество вод по скважине № 10053 исследовано по 68 различным химическим анализам. В соответствии с Классификацией минеральных вод Минздрава России, вода «Ленские зори» относится к </a:t>
            </a:r>
            <a:r>
              <a:rPr lang="ru-RU" dirty="0" smtClean="0"/>
              <a:t>минеральным </a:t>
            </a:r>
            <a:r>
              <a:rPr lang="ru-RU" dirty="0" smtClean="0"/>
              <a:t>питьевым лечебно-столовым водам XXI группы и показана к </a:t>
            </a:r>
            <a:r>
              <a:rPr lang="ru-RU" dirty="0" smtClean="0"/>
              <a:t>лечебному </a:t>
            </a:r>
            <a:r>
              <a:rPr lang="ru-RU" dirty="0" smtClean="0"/>
              <a:t>(внутреннему) применению.</a:t>
            </a:r>
          </a:p>
          <a:p>
            <a:r>
              <a:rPr lang="ru-RU" dirty="0" smtClean="0"/>
              <a:t>Минеральная вода "Ленские Зори" является ма­ломинерализованной (М 1,7 г/</a:t>
            </a:r>
            <a:r>
              <a:rPr lang="ru-RU" dirty="0" err="1" smtClean="0"/>
              <a:t>дмЗ</a:t>
            </a:r>
            <a:r>
              <a:rPr lang="ru-RU" dirty="0" smtClean="0"/>
              <a:t>) хлоридно-гидрокарбонатной натриевой со слабощелоч­ной реакцией среды.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Химический состав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G:\П-й Ленские Зори\IMG_1998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186502" cy="3402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3050"/>
            <a:ext cx="854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Цех по розливу минеральной 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000636"/>
            <a:ext cx="7758138" cy="16621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 2007 год забор воды составил 8 934 куб.м. Из них 8 774 использовано на хозяйственные нужды, </a:t>
            </a:r>
            <a:r>
              <a:rPr lang="ru-RU" dirty="0" err="1" smtClean="0"/>
              <a:t>бутылировано</a:t>
            </a:r>
            <a:r>
              <a:rPr lang="ru-RU" dirty="0" smtClean="0"/>
              <a:t> - 160 куб.м.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429132"/>
            <a:ext cx="4040188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Баллоны для очищения воды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29190" y="1643050"/>
            <a:ext cx="4041775" cy="100013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algn="ctr"/>
            <a:r>
              <a:rPr lang="ru-RU" sz="5100" dirty="0" smtClean="0"/>
              <a:t>Аппараты для изготовления бутылок</a:t>
            </a:r>
          </a:p>
          <a:p>
            <a:endParaRPr lang="ru-RU" dirty="0"/>
          </a:p>
        </p:txBody>
      </p:sp>
      <p:pic>
        <p:nvPicPr>
          <p:cNvPr id="7" name="Содержимое 6" descr="G:\П-й Ленские Зори\IMG_1995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040188" cy="28149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Содержимое 7" descr="G:\П-й Ленские Зори\IMG_1978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71810"/>
            <a:ext cx="4041775" cy="2998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172</TotalTime>
  <Words>453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Вода – одно из самых важных для человека веществ, второй по значению компонент необходимый для человеческой жизни. На сколько важна вода, свидетельствует то факт , что ее содержание в различных органах составляет 70-90%.  </vt:lpstr>
      <vt:lpstr>МОУ «Табагинская средняя общеобразовательная школа»    Лечебно-столовая вода «Ленские зори» </vt:lpstr>
      <vt:lpstr>Слайд 3</vt:lpstr>
      <vt:lpstr>Слайд 4</vt:lpstr>
      <vt:lpstr>В 60-е годы на красивой естественной площадке начали строить большое здание, которое стало долгостроем. Долгострой закончился, и здание было оборудовано как профилакторий «Ленские зори», хозяином которого стал городской «Водоканал». </vt:lpstr>
      <vt:lpstr>В гидрогеологическом отношении минеральные воды месторождения "Ленские зори" приурочены к водоносному комплексу среднекембрийских-нижнеюрских отложений, который в плане представляет полуограниченный водоносный пласт, имеющий границу с постоянным напором, проходящую по р. Лене. </vt:lpstr>
      <vt:lpstr>Химический состав</vt:lpstr>
      <vt:lpstr>Цех по розливу минеральной воды</vt:lpstr>
      <vt:lpstr>Слайд 9</vt:lpstr>
      <vt:lpstr>Слайд 10</vt:lpstr>
      <vt:lpstr>Слайд 11</vt:lpstr>
      <vt:lpstr>Питьевое лечение с использованием  минеральной воды «Ленские зори» рекомендовано при болезнях :</vt:lpstr>
      <vt:lpstr>Выводы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«Табагинская средняя общеобразовательная школа    Лечебно-столовая вода «Ленские зори» </dc:title>
  <dc:creator>Анна</dc:creator>
  <cp:lastModifiedBy>Анна</cp:lastModifiedBy>
  <cp:revision>25</cp:revision>
  <dcterms:created xsi:type="dcterms:W3CDTF">2008-11-24T03:16:21Z</dcterms:created>
  <dcterms:modified xsi:type="dcterms:W3CDTF">2008-12-05T04:02:42Z</dcterms:modified>
</cp:coreProperties>
</file>