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7" r:id="rId3"/>
    <p:sldId id="258" r:id="rId4"/>
    <p:sldId id="257" r:id="rId5"/>
    <p:sldId id="259" r:id="rId6"/>
    <p:sldId id="260" r:id="rId7"/>
    <p:sldId id="263" r:id="rId8"/>
    <p:sldId id="264" r:id="rId9"/>
    <p:sldId id="269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50B"/>
    <a:srgbClr val="FF3300"/>
    <a:srgbClr val="9B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743" autoAdjust="0"/>
    <p:restoredTop sz="94660"/>
  </p:normalViewPr>
  <p:slideViewPr>
    <p:cSldViewPr>
      <p:cViewPr>
        <p:scale>
          <a:sx n="100" d="100"/>
          <a:sy n="100" d="100"/>
        </p:scale>
        <p:origin x="-55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BBC3-2BDA-4F08-948B-90AD0BE9E8F9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A9C5-8B59-4537-9B43-E39624DF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CA9C5-8B59-4537-9B43-E39624DFE8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EB9C4-19ED-47A3-8C3D-11632209AE0E}" type="datetimeFigureOut">
              <a:rPr lang="ru-RU" smtClean="0"/>
              <a:pPr/>
              <a:t>02.12.2008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DAB28D-1664-4EF8-B348-31C2AF4E6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Генерирование электрической энергии.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Генератор переменного тока.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7772400" cy="1798174"/>
          </a:xfrm>
        </p:spPr>
        <p:txBody>
          <a:bodyPr/>
          <a:lstStyle/>
          <a:p>
            <a:pPr algn="l"/>
            <a:r>
              <a:rPr lang="ru-RU" b="1" i="1" dirty="0" smtClean="0"/>
              <a:t>Цели урока: </a:t>
            </a:r>
            <a:endParaRPr lang="ru-RU" b="1" i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85762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Показать преимущества электрической энергии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перед другими видами энергии.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Дать понятие о принципиальном устройстве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генератора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Осветить экологические проблемы, связанные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выработкой электроэнергии.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926" t="8421" b="2106"/>
          <a:stretch>
            <a:fillRect/>
          </a:stretch>
        </p:blipFill>
        <p:spPr bwMode="auto">
          <a:xfrm>
            <a:off x="357158" y="0"/>
            <a:ext cx="8072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 l="1695" t="2103" b="1154"/>
          <a:stretch>
            <a:fillRect/>
          </a:stretch>
        </p:blipFill>
        <p:spPr bwMode="auto">
          <a:xfrm>
            <a:off x="-46590" y="0"/>
            <a:ext cx="9190590" cy="693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64930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Преимущества электрической энергии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8329642" cy="4762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C000"/>
                </a:solidFill>
              </a:rPr>
              <a:t>   Транспортабельность</a:t>
            </a:r>
            <a:r>
              <a:rPr lang="ru-RU" sz="3600" b="1" dirty="0" smtClean="0"/>
              <a:t> –  легко передавать на большие расстояния с  малыми потерями.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C000"/>
                </a:solidFill>
              </a:rPr>
              <a:t>   Дробимость</a:t>
            </a:r>
            <a:r>
              <a:rPr lang="ru-RU" sz="3600" b="1" dirty="0" smtClean="0"/>
              <a:t> –  удобно распределять по потребителям.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FFC000"/>
                </a:solidFill>
              </a:rPr>
              <a:t>   Превращаемость</a:t>
            </a:r>
            <a:r>
              <a:rPr lang="ru-RU" sz="3600" b="1" dirty="0" smtClean="0"/>
              <a:t> – легко превратить в другие виды энергии: тепловую, механическую, световую…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515352" cy="60236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  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                                                  </a:t>
            </a:r>
            <a:r>
              <a:rPr lang="ru-RU" sz="6500" b="1" dirty="0" smtClean="0">
                <a:solidFill>
                  <a:srgbClr val="FFC000"/>
                </a:solidFill>
              </a:rPr>
              <a:t>Майкл</a:t>
            </a:r>
            <a:r>
              <a:rPr lang="ru-RU" sz="6500" b="1" dirty="0" smtClean="0">
                <a:solidFill>
                  <a:srgbClr val="9B642D"/>
                </a:solidFill>
              </a:rPr>
              <a:t> </a:t>
            </a:r>
            <a:r>
              <a:rPr lang="ru-RU" sz="6500" b="1" dirty="0" smtClean="0">
                <a:solidFill>
                  <a:srgbClr val="FFC000"/>
                </a:solidFill>
              </a:rPr>
              <a:t>Фарадей                                                 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C000"/>
                </a:solidFill>
              </a:rPr>
              <a:t>                                                                           </a:t>
            </a:r>
            <a:r>
              <a:rPr lang="ru-RU" sz="3600" b="1" dirty="0" smtClean="0"/>
              <a:t>в 1831 году открыл  явление</a:t>
            </a:r>
          </a:p>
          <a:p>
            <a:pPr algn="r">
              <a:buNone/>
            </a:pPr>
            <a:r>
              <a:rPr lang="ru-RU" sz="3600" b="1" dirty="0" smtClean="0"/>
              <a:t>электромагнитной  индукции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3600" b="1" dirty="0" smtClean="0"/>
              <a:t>          </a:t>
            </a:r>
          </a:p>
          <a:p>
            <a:pPr algn="r">
              <a:buNone/>
            </a:pPr>
            <a:endParaRPr lang="ru-RU" sz="3600" b="1" dirty="0" smtClean="0"/>
          </a:p>
          <a:p>
            <a:pPr algn="just">
              <a:buNone/>
            </a:pPr>
            <a:endParaRPr lang="ru-RU" sz="3600" b="1" dirty="0" smtClean="0"/>
          </a:p>
          <a:p>
            <a:pPr algn="just">
              <a:buNone/>
            </a:pPr>
            <a:r>
              <a:rPr lang="ru-RU" sz="5100" b="1" dirty="0" smtClean="0"/>
              <a:t>     « бесполезный новорожденный превратился </a:t>
            </a:r>
          </a:p>
          <a:p>
            <a:pPr algn="just">
              <a:buNone/>
            </a:pPr>
            <a:r>
              <a:rPr lang="ru-RU" sz="5100" b="1" dirty="0" smtClean="0"/>
              <a:t>    в чудо богатыря и изменил облик Земли так, как его гордый отец не мог себе и представить».</a:t>
            </a:r>
          </a:p>
          <a:p>
            <a:pPr algn="r">
              <a:buNone/>
            </a:pPr>
            <a:r>
              <a:rPr lang="ru-RU" dirty="0" smtClean="0"/>
              <a:t>                           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sz="3600" i="1" dirty="0" smtClean="0"/>
              <a:t>американский физик Р.Фейнман</a:t>
            </a:r>
            <a:endParaRPr lang="ru-RU" sz="3600" i="1" dirty="0"/>
          </a:p>
        </p:txBody>
      </p:sp>
      <p:pic>
        <p:nvPicPr>
          <p:cNvPr id="4" name="Рисунок 3" descr="SWSca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3143272" cy="3857402"/>
          </a:xfrm>
          <a:prstGeom prst="rect">
            <a:avLst/>
          </a:prstGeom>
          <a:ln w="412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1143000"/>
          </a:xfrm>
        </p:spPr>
        <p:txBody>
          <a:bodyPr>
            <a:normAutofit fontScale="90000"/>
          </a:bodyPr>
          <a:lstStyle/>
          <a:p>
            <a:pPr lvl="8" algn="ctr" rtl="0">
              <a:spcBef>
                <a:spcPct val="0"/>
              </a:spcBef>
            </a:pPr>
            <a:r>
              <a:rPr lang="ru-RU" sz="3100" b="1" i="1" dirty="0" smtClean="0">
                <a:solidFill>
                  <a:schemeClr val="tx1"/>
                </a:solidFill>
              </a:rPr>
              <a:t>Устройства, преобразующие энергию того или иного вида в электрическую, называют генераторами</a:t>
            </a:r>
            <a:r>
              <a:rPr lang="ru-RU" sz="3100" b="1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RAY\Мои документы\Untitled1 - 0001_files\slide000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" contrast="52000"/>
          </a:blip>
          <a:srcRect/>
          <a:stretch>
            <a:fillRect/>
          </a:stretch>
        </p:blipFill>
        <p:spPr bwMode="auto">
          <a:xfrm>
            <a:off x="142844" y="1571612"/>
            <a:ext cx="8830618" cy="52863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9470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6357958"/>
            <a:ext cx="3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14744" y="15716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60" y="214311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57864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17144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00760" y="1428736"/>
            <a:ext cx="68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164305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29190" y="15716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1500174"/>
            <a:ext cx="21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14348" y="2714620"/>
            <a:ext cx="40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7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364333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Если магнит неподвижен –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вращается проводник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rgbClr val="FFFF00"/>
                </a:solidFill>
              </a:rPr>
              <a:t>ε = </a:t>
            </a:r>
            <a:r>
              <a:rPr lang="en-US" sz="4800" dirty="0" err="1" smtClean="0">
                <a:solidFill>
                  <a:srgbClr val="FFFF00"/>
                </a:solidFill>
              </a:rPr>
              <a:t>ε</a:t>
            </a:r>
            <a:r>
              <a:rPr lang="en-US" sz="4800" baseline="-25000" dirty="0" err="1" smtClean="0">
                <a:solidFill>
                  <a:srgbClr val="FFFF00"/>
                </a:solidFill>
              </a:rPr>
              <a:t>m</a:t>
            </a:r>
            <a:r>
              <a:rPr lang="en-US" sz="4800" dirty="0" err="1" smtClean="0">
                <a:solidFill>
                  <a:srgbClr val="FFFF00"/>
                </a:solidFill>
              </a:rPr>
              <a:t>sinωt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E:\IMG_1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6000" contrast="54000"/>
          </a:blip>
          <a:srcRect l="31496" t="3155" r="21260"/>
          <a:stretch>
            <a:fillRect/>
          </a:stretch>
        </p:blipFill>
        <p:spPr bwMode="auto">
          <a:xfrm>
            <a:off x="4214810" y="1857364"/>
            <a:ext cx="4429156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214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3725842"/>
          </a:xfrm>
        </p:spPr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Магнит вращается , </a:t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причина - переменное магнитное поле создает </a:t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ток</a:t>
            </a:r>
            <a: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en-US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 </a:t>
            </a:r>
            <a:r>
              <a:rPr lang="ru-RU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∆Φ/∆</a:t>
            </a:r>
            <a:r>
              <a:rPr lang="en-US" sz="72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en-US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E:\IMG_12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4000" contrast="41000"/>
          </a:blip>
          <a:srcRect l="28125" t="3084" r="10417" b="1324"/>
          <a:stretch>
            <a:fillRect/>
          </a:stretch>
        </p:blipFill>
        <p:spPr bwMode="auto">
          <a:xfrm>
            <a:off x="571472" y="1714488"/>
            <a:ext cx="4214842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9600" b="1" dirty="0" smtClean="0">
                <a:solidFill>
                  <a:srgbClr val="FFC000"/>
                </a:solidFill>
              </a:rPr>
              <a:t>ν</a:t>
            </a:r>
            <a:r>
              <a:rPr lang="ru-RU" sz="9600" dirty="0" smtClean="0">
                <a:solidFill>
                  <a:srgbClr val="FFC000"/>
                </a:solidFill>
              </a:rPr>
              <a:t> </a:t>
            </a:r>
            <a:r>
              <a:rPr lang="ru-RU" sz="9600" b="1" dirty="0" smtClean="0">
                <a:solidFill>
                  <a:srgbClr val="FFC000"/>
                </a:solidFill>
              </a:rPr>
              <a:t>= </a:t>
            </a:r>
            <a:r>
              <a:rPr lang="en-US" sz="9600" b="1" dirty="0" smtClean="0">
                <a:solidFill>
                  <a:srgbClr val="FFC000"/>
                </a:solidFill>
              </a:rPr>
              <a:t>p</a:t>
            </a:r>
            <a:r>
              <a:rPr lang="ru-RU" sz="9600" b="1" dirty="0" smtClean="0">
                <a:solidFill>
                  <a:srgbClr val="FFC000"/>
                </a:solidFill>
                <a:latin typeface="Times New Roman"/>
                <a:cs typeface="Times New Roman"/>
              </a:rPr>
              <a:t>·</a:t>
            </a:r>
            <a:r>
              <a:rPr lang="en-US" sz="9600" b="1" dirty="0" smtClean="0">
                <a:solidFill>
                  <a:srgbClr val="FFC000"/>
                </a:solidFill>
              </a:rPr>
              <a:t>n</a:t>
            </a:r>
            <a:endParaRPr lang="ru-RU" sz="9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/>
              <a:t> р</a:t>
            </a:r>
            <a:r>
              <a:rPr lang="ru-RU" sz="4000" dirty="0" smtClean="0"/>
              <a:t> – число пар полюсов индуктора 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en-US" sz="4000" b="1" dirty="0" smtClean="0"/>
              <a:t>n</a:t>
            </a:r>
            <a:r>
              <a:rPr lang="ru-RU" sz="4000" dirty="0" smtClean="0"/>
              <a:t> – частота вращения ротора.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28604"/>
            <a:ext cx="714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6600" b="1" dirty="0" smtClean="0">
                <a:solidFill>
                  <a:srgbClr val="FFC000"/>
                </a:solidFill>
              </a:rPr>
              <a:t>ν</a:t>
            </a:r>
            <a:r>
              <a:rPr lang="ru-RU" sz="4000" b="1" dirty="0" smtClean="0">
                <a:solidFill>
                  <a:srgbClr val="FFC000"/>
                </a:solidFill>
              </a:rPr>
              <a:t> – частота наведенной ЭДС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2M8R44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" contras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RAY\Мои документы\Мои рисунки\P904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4396" y="0"/>
            <a:ext cx="9487458" cy="7115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178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Формула</vt:lpstr>
      <vt:lpstr>Генерирование электрической энергии. Генератор переменного тока.</vt:lpstr>
      <vt:lpstr>Преимущества электрической энергии</vt:lpstr>
      <vt:lpstr>Слайд 3</vt:lpstr>
      <vt:lpstr>Устройства, преобразующие энергию того или иного вида в электрическую, называют генераторами. </vt:lpstr>
      <vt:lpstr>Если магнит неподвижен – вращается проводник  ε = εmsinωt </vt:lpstr>
      <vt:lpstr> Магнит вращается ,  причина - переменное магнитное поле создает  ток ε = ∆Φ/∆t 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Генерирование электрической энергии. Генератор переменного тока.</dc:title>
  <dc:creator>Виктория</dc:creator>
  <cp:lastModifiedBy>RAY</cp:lastModifiedBy>
  <cp:revision>68</cp:revision>
  <dcterms:created xsi:type="dcterms:W3CDTF">2008-11-17T13:51:30Z</dcterms:created>
  <dcterms:modified xsi:type="dcterms:W3CDTF">2008-12-02T10:14:26Z</dcterms:modified>
</cp:coreProperties>
</file>