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0" r:id="rId2"/>
    <p:sldId id="260" r:id="rId3"/>
    <p:sldId id="259" r:id="rId4"/>
    <p:sldId id="256" r:id="rId5"/>
    <p:sldId id="268" r:id="rId6"/>
    <p:sldId id="265" r:id="rId7"/>
    <p:sldId id="262" r:id="rId8"/>
    <p:sldId id="264" r:id="rId9"/>
    <p:sldId id="266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E0D4773-3A1C-4E63-BBFE-A5D720D85144}" type="datetimeFigureOut">
              <a:rPr lang="ru-RU" smtClean="0"/>
              <a:pPr/>
              <a:t>05.01.2009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B0C8FC-35A8-4D4E-B40D-67C4B9D7C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imgurl=http://old.russ.ru/photos/kalashnikova.jpg&amp;imgrefurl=http://old.russ.ru/krug/20010425.html&amp;h=170&amp;w=130&amp;sz=7&amp;tbnid=dHCEZj9ORmAJ::&amp;tbnh=99&amp;tbnw=76&amp;prev=/images?q=%D0%BF%D0%BE%D1%80%D1%82%D1%80%D0%B5%D1%82+%D0%9B.%D0%97.+%D0%9B%D1%83%D0%BD%D0%B3%D0%B8%D0%BD%D0%BE%D0%B9&amp;hl=ru&amp;usg=__Qv2jkvebvHfJlPzGYL8F76bh7Rw=&amp;sa=X&amp;oi=image_result&amp;resnum=3&amp;ct=image&amp;cd=1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876"/>
            <a:ext cx="7143800" cy="25003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Урок  литературного</a:t>
            </a:r>
            <a:br>
              <a:rPr lang="ru-RU" dirty="0" smtClean="0"/>
            </a:br>
            <a:r>
              <a:rPr lang="ru-RU" dirty="0" smtClean="0"/>
              <a:t>чтения, </a:t>
            </a:r>
            <a:br>
              <a:rPr lang="ru-RU" dirty="0" smtClean="0"/>
            </a:br>
            <a:r>
              <a:rPr lang="ru-RU" sz="7300" dirty="0" smtClean="0"/>
              <a:t>2</a:t>
            </a:r>
            <a:r>
              <a:rPr lang="ru-RU" dirty="0" smtClean="0"/>
              <a:t> класс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357166"/>
            <a:ext cx="6791348" cy="278608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Бондар Ольга Ивановна – </a:t>
            </a:r>
            <a:r>
              <a:rPr lang="ru-RU" sz="3600" dirty="0" smtClean="0"/>
              <a:t>учитель начальных классов, </a:t>
            </a:r>
          </a:p>
          <a:p>
            <a:pPr algn="ctr"/>
            <a:r>
              <a:rPr lang="ru-RU" sz="3600" dirty="0" smtClean="0"/>
              <a:t>МОУ «ИОСШ№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/>
              <a:t>» 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771508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НА СРЕДУ , </a:t>
            </a:r>
            <a:r>
              <a:rPr lang="ru-RU" sz="2800" b="1" dirty="0" smtClean="0"/>
              <a:t>2</a:t>
            </a:r>
            <a:r>
              <a:rPr lang="ru-RU" sz="2000" b="1" dirty="0" smtClean="0"/>
              <a:t>6 НОЯБРЯ</a:t>
            </a:r>
            <a:endParaRPr lang="ru-RU" sz="2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 lang="ru-RU" dirty="0" smtClean="0"/>
              <a:t>З Ч., ПРОЧИТАТЬ,</a:t>
            </a:r>
          </a:p>
          <a:p>
            <a:pPr lvl="1"/>
            <a:r>
              <a:rPr lang="ru-RU" dirty="0" smtClean="0"/>
              <a:t>ТЕТ. , </a:t>
            </a:r>
            <a:r>
              <a:rPr lang="ru-RU" dirty="0" err="1" smtClean="0"/>
              <a:t>з</a:t>
            </a:r>
            <a:r>
              <a:rPr lang="ru-RU" dirty="0" smtClean="0"/>
              <a:t>. </a:t>
            </a:r>
            <a:r>
              <a:rPr lang="ru-RU" sz="3600" dirty="0" smtClean="0"/>
              <a:t>2</a:t>
            </a:r>
            <a:r>
              <a:rPr lang="ru-RU" dirty="0" smtClean="0"/>
              <a:t>, </a:t>
            </a:r>
          </a:p>
          <a:p>
            <a:pPr lvl="1"/>
            <a:r>
              <a:rPr lang="ru-RU" dirty="0" smtClean="0"/>
              <a:t>НАРИСОВАТЬ ИЛЛЮСТРАЦИЮ К ПОНРАВИВШЕМУСЯ ЭПИЗОДУ ИЛИ ПОРТРЕТ  КАРЛСОНА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894910"/>
          </a:xfrm>
        </p:spPr>
        <p:txBody>
          <a:bodyPr>
            <a:normAutofit/>
          </a:bodyPr>
          <a:lstStyle/>
          <a:p>
            <a:r>
              <a:rPr lang="ru-RU" dirty="0" smtClean="0"/>
              <a:t>Сегодня мы </a:t>
            </a:r>
            <a:r>
              <a:rPr lang="ru-RU" smtClean="0"/>
              <a:t>будем учиться </a:t>
            </a:r>
            <a:r>
              <a:rPr lang="ru-RU" dirty="0" smtClean="0"/>
              <a:t>читать, </a:t>
            </a:r>
            <a:br>
              <a:rPr lang="ru-RU" dirty="0" smtClean="0"/>
            </a:br>
            <a:r>
              <a:rPr lang="ru-RU" dirty="0" smtClean="0"/>
              <a:t>думать  и мыслить и вслух отвечать. </a:t>
            </a:r>
            <a:br>
              <a:rPr lang="ru-RU" dirty="0" smtClean="0"/>
            </a:br>
            <a:r>
              <a:rPr lang="ru-RU" dirty="0" smtClean="0"/>
              <a:t>к знаниям новым стремиться опять, давайте быстрее урок начинать!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928802"/>
            <a:ext cx="5715040" cy="4500594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гномах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</a:t>
            </a:r>
            <a:r>
              <a:rPr lang="ru-RU" dirty="0" err="1" smtClean="0"/>
              <a:t>хоббите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</a:t>
            </a:r>
            <a:r>
              <a:rPr lang="ru-RU" dirty="0" smtClean="0"/>
              <a:t> куклах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 </a:t>
            </a:r>
            <a:r>
              <a:rPr lang="ru-RU" dirty="0" err="1" smtClean="0"/>
              <a:t>муми</a:t>
            </a:r>
            <a:r>
              <a:rPr lang="ru-RU" dirty="0" smtClean="0"/>
              <a:t>- троллях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42852"/>
            <a:ext cx="65008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казочные человечки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929198"/>
            <a:ext cx="838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71942"/>
            <a:ext cx="138112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714356"/>
            <a:ext cx="13620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1785926"/>
            <a:ext cx="14097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2428868"/>
            <a:ext cx="2176462" cy="161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4929198"/>
            <a:ext cx="104299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4071942"/>
            <a:ext cx="4357718" cy="171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2214554"/>
            <a:ext cx="5105400" cy="2868168"/>
          </a:xfrm>
        </p:spPr>
        <p:txBody>
          <a:bodyPr/>
          <a:lstStyle/>
          <a:p>
            <a:pPr algn="ctr"/>
            <a:r>
              <a:rPr lang="ru-RU" dirty="0" smtClean="0"/>
              <a:t>МАЛЫШ И КАРЛСОН, КОТОРЫЙ ЖИВЁТ НА КРЫШЕ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1071546"/>
            <a:ext cx="5114778" cy="11012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АСТРИД ЛИНДГРЕН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АСТРИД ЛИНДГРЕН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14942" y="2928934"/>
            <a:ext cx="3603156" cy="2274940"/>
          </a:xfrm>
        </p:spPr>
        <p:txBody>
          <a:bodyPr>
            <a:normAutofit/>
          </a:bodyPr>
          <a:lstStyle/>
          <a:p>
            <a:pPr algn="ctr"/>
            <a:endParaRPr lang="ru-RU" sz="2800" b="1" dirty="0" smtClean="0">
              <a:solidFill>
                <a:srgbClr val="FFC000"/>
              </a:solidFill>
            </a:endParaRPr>
          </a:p>
          <a:p>
            <a:pPr algn="ctr"/>
            <a:r>
              <a:rPr lang="ru-RU" sz="2800" b="1" dirty="0" err="1" smtClean="0">
                <a:solidFill>
                  <a:srgbClr val="FFC000"/>
                </a:solidFill>
              </a:rPr>
              <a:t>Лилиана</a:t>
            </a:r>
            <a:r>
              <a:rPr lang="ru-RU" sz="2800" b="1" dirty="0" smtClean="0">
                <a:solidFill>
                  <a:srgbClr val="FFC000"/>
                </a:solidFill>
              </a:rPr>
              <a:t>  </a:t>
            </a:r>
            <a:r>
              <a:rPr lang="ru-RU" sz="2800" b="1" dirty="0" err="1" smtClean="0">
                <a:solidFill>
                  <a:srgbClr val="FFC000"/>
                </a:solidFill>
              </a:rPr>
              <a:t>Лунгина</a:t>
            </a:r>
            <a:endParaRPr lang="ru-RU" sz="2800" b="1" dirty="0">
              <a:solidFill>
                <a:srgbClr val="FFC000"/>
              </a:solidFill>
            </a:endParaRPr>
          </a:p>
        </p:txBody>
      </p:sp>
      <p:pic>
        <p:nvPicPr>
          <p:cNvPr id="5" name="Рисунок 4" descr="Астрид Линдгрен"/>
          <p:cNvPicPr>
            <a:picLocks noGrp="1"/>
          </p:cNvPicPr>
          <p:nvPr>
            <p:ph type="pic" idx="1"/>
          </p:nvPr>
        </p:nvPicPr>
        <p:blipFill>
          <a:blip r:embed="rId2"/>
          <a:srcRect l="3512" r="3512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old.russ.ru/krug/20010425.html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929066"/>
            <a:ext cx="3286148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84294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>ЗДРАВСТВУЙТЕ, РЕБЯТА!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КАРЛСОН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bright="20000" contrast="40000"/>
          </a:blip>
          <a:stretch>
            <a:fillRect/>
          </a:stretch>
        </p:blipFill>
        <p:spPr>
          <a:xfrm>
            <a:off x="357158" y="1428736"/>
            <a:ext cx="7500990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Проверим внимательность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4643446"/>
            <a:ext cx="3520440" cy="4572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ДО</a:t>
            </a:r>
            <a:r>
              <a:rPr lang="ru-RU" sz="3200" dirty="0" smtClean="0">
                <a:solidFill>
                  <a:srgbClr val="00B050"/>
                </a:solidFill>
              </a:rPr>
              <a:t>М</a:t>
            </a:r>
            <a:r>
              <a:rPr lang="ru-RU" sz="3200" dirty="0" smtClean="0"/>
              <a:t>ИК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2143108" y="5357826"/>
            <a:ext cx="5520704" cy="7143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КЛЮЧЕВЫЕ  СЛОВА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42910" y="1714488"/>
            <a:ext cx="614338" cy="2717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</a:t>
            </a:r>
            <a:r>
              <a:rPr lang="ru-RU" dirty="0" smtClean="0">
                <a:solidFill>
                  <a:srgbClr val="00B050"/>
                </a:solidFill>
              </a:rPr>
              <a:t>М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М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М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М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М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М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71538" y="1711840"/>
            <a:ext cx="6627710" cy="271729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АЛЫШ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ОТОР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АШИНА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УРАШКИ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ИМО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АЛЕНЬКИЙ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5" grpId="0" uiExpand="1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80068"/>
          </a:xfrm>
        </p:spPr>
        <p:txBody>
          <a:bodyPr/>
          <a:lstStyle/>
          <a:p>
            <a:r>
              <a:rPr lang="ru-RU" dirty="0" smtClean="0"/>
              <a:t>ОБЪЯСНИ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71612"/>
            <a:ext cx="3543296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САМОУВЕРЕННЫЙ</a:t>
            </a:r>
          </a:p>
          <a:p>
            <a:pPr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ХИТРОУМНЫЙ</a:t>
            </a:r>
          </a:p>
          <a:p>
            <a:pPr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УВАЛЕНЬ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0430" y="1500174"/>
            <a:ext cx="4198818" cy="46259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слишком уверенный в самом себе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изобретательный и тонкий  выдумщик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неуклюжий и неповоротливый человек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6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00882" cy="105726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До следующего урока, ребята!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крлсон2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bright="10000" contrast="40000"/>
          </a:blip>
          <a:stretch>
            <a:fillRect/>
          </a:stretch>
        </p:blipFill>
        <p:spPr>
          <a:xfrm>
            <a:off x="428596" y="1500174"/>
            <a:ext cx="7358114" cy="50054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521</TotalTime>
  <Words>119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Урок  литературного чтения,  2 класс </vt:lpstr>
      <vt:lpstr>Сегодня мы будем учиться читать,  думать  и мыслить и вслух отвечать.  к знаниям новым стремиться опять, давайте быстрее урок начинать!</vt:lpstr>
      <vt:lpstr>         О гномах  о хоббите  о куклах  о муми- троллях   </vt:lpstr>
      <vt:lpstr>МАЛЫШ И КАРЛСОН, КОТОРЫЙ ЖИВЁТ НА КРЫШЕ</vt:lpstr>
      <vt:lpstr>АСТРИД ЛИНДГРЕН </vt:lpstr>
      <vt:lpstr>ЗДРАВСТВУЙТЕ, РЕБЯТА!</vt:lpstr>
      <vt:lpstr>Проверим внимательность</vt:lpstr>
      <vt:lpstr>ОБЪЯСНИ СЛОВА</vt:lpstr>
      <vt:lpstr>До следующего урока, ребята!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Бондар </dc:creator>
  <cp:lastModifiedBy>Бондар </cp:lastModifiedBy>
  <cp:revision>46</cp:revision>
  <dcterms:created xsi:type="dcterms:W3CDTF">2008-11-06T10:15:36Z</dcterms:created>
  <dcterms:modified xsi:type="dcterms:W3CDTF">2009-01-05T12:22:26Z</dcterms:modified>
</cp:coreProperties>
</file>