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12/6/2008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РУССКИЙ ЯЗЫК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/>
              <a:t>2 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514600"/>
            <a:ext cx="8153400" cy="31242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Тема урока: </a:t>
            </a:r>
          </a:p>
          <a:p>
            <a:r>
              <a:rPr lang="ru-RU" sz="5800" b="1" dirty="0" smtClean="0">
                <a:solidFill>
                  <a:srgbClr val="FF0000"/>
                </a:solidFill>
              </a:rPr>
              <a:t>«Разделительный мягкий знак»</a:t>
            </a:r>
            <a:endParaRPr lang="ru-RU" sz="58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lvl="0">
              <a:buNone/>
            </a:pPr>
            <a:r>
              <a:rPr lang="ru-RU" dirty="0" smtClean="0"/>
              <a:t>  </a:t>
            </a:r>
          </a:p>
          <a:p>
            <a:pPr lvl="0">
              <a:buNone/>
            </a:pPr>
            <a:r>
              <a:rPr lang="ru-RU" dirty="0" smtClean="0"/>
              <a:t>Вот и лисонька идёт                                 И такую речь ведёт:                          «Съем тебя я Колобок,                           Но прежде дам тебе я срок:                Чтоб сумел за 5 минут                                 Выполнить, что есть вот тут».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531" y="457201"/>
            <a:ext cx="44005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81000" y="533400"/>
            <a:ext cx="8153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</a:rPr>
              <a:t>    Мягкий знак  может быть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</a:rPr>
              <a:t>не только показателем мягкости согласных, но и разделительным.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743200"/>
            <a:ext cx="3886200" cy="37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38600" y="685800"/>
            <a:ext cx="4648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Герои сказки «Колобок»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Пришли сегодня на урок.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Каждый задание принёс,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А вместо ответа                                поставил вопрос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09599" y="609601"/>
            <a:ext cx="343584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sz="half" idx="2"/>
          </p:nvPr>
        </p:nvSpPr>
        <p:spPr>
          <a:xfrm>
            <a:off x="4038600" y="530352"/>
            <a:ext cx="4648680" cy="438912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</a:t>
            </a:r>
          </a:p>
          <a:p>
            <a:pPr algn="ctr">
              <a:buNone/>
            </a:pPr>
            <a:r>
              <a:rPr lang="ru-RU" dirty="0" smtClean="0"/>
              <a:t>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5410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2920" y="2362200"/>
            <a:ext cx="8183880" cy="3124200"/>
          </a:xfrm>
        </p:spPr>
        <p:txBody>
          <a:bodyPr>
            <a:noAutofit/>
          </a:bodyPr>
          <a:lstStyle/>
          <a:p>
            <a:pPr algn="ctr"/>
            <a:r>
              <a:rPr lang="ru-RU" sz="72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Тетрадь,  медведь, учитель, учительница, коньки, пальто</a:t>
            </a:r>
            <a:endParaRPr lang="ru-RU" sz="7200" spc="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3746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Словарная работа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38200" y="685800"/>
            <a:ext cx="76200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       Буква мягкий знак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звука не обозначает.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      Её роль – делать согласные звуки мягкими.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None/>
            </a:pPr>
            <a:endParaRPr lang="ru-RU" sz="2000" dirty="0" smtClean="0"/>
          </a:p>
          <a:p>
            <a:pPr lvl="0">
              <a:buNone/>
            </a:pPr>
            <a:endParaRPr lang="ru-RU" sz="2000" dirty="0" smtClean="0"/>
          </a:p>
          <a:p>
            <a:pPr lvl="0">
              <a:buNone/>
            </a:pPr>
            <a:endParaRPr lang="ru-RU" sz="2000" dirty="0" smtClean="0"/>
          </a:p>
          <a:p>
            <a:pPr lvl="0">
              <a:buNone/>
            </a:pPr>
            <a:endParaRPr lang="ru-RU" sz="2000" dirty="0" smtClean="0"/>
          </a:p>
          <a:p>
            <a:pPr lvl="0">
              <a:buNone/>
            </a:pPr>
            <a:r>
              <a:rPr lang="ru-RU" sz="2000" dirty="0" smtClean="0"/>
              <a:t>Колобок сбежал с окошка,</a:t>
            </a:r>
          </a:p>
          <a:p>
            <a:pPr>
              <a:buNone/>
            </a:pPr>
            <a:r>
              <a:rPr lang="ru-RU" sz="2000" dirty="0" smtClean="0"/>
              <a:t>Деда с бабой огорчил.</a:t>
            </a:r>
          </a:p>
          <a:p>
            <a:pPr>
              <a:buNone/>
            </a:pPr>
            <a:r>
              <a:rPr lang="ru-RU" sz="2000" dirty="0" smtClean="0"/>
              <a:t>Покатился по дорожке, </a:t>
            </a:r>
          </a:p>
          <a:p>
            <a:pPr>
              <a:buNone/>
            </a:pPr>
            <a:r>
              <a:rPr lang="ru-RU" sz="2000" dirty="0" smtClean="0"/>
              <a:t>В лапы к Зайцу угодил.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53000" y="617603"/>
            <a:ext cx="3686472" cy="530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"/>
            <a:ext cx="396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/>
              <a:t>  </a:t>
            </a:r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r>
              <a:rPr lang="ru-RU" dirty="0" smtClean="0"/>
              <a:t>  Вот навстречу серый Волк,                     В Колобках он знает толк.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429" y="457200"/>
            <a:ext cx="4231481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r>
              <a:rPr lang="ru-RU" dirty="0" smtClean="0"/>
              <a:t>Не попал он </a:t>
            </a:r>
          </a:p>
          <a:p>
            <a:pPr lvl="0">
              <a:buNone/>
            </a:pPr>
            <a:r>
              <a:rPr lang="ru-RU" dirty="0" smtClean="0"/>
              <a:t>Волку в лапы, </a:t>
            </a:r>
          </a:p>
          <a:p>
            <a:pPr lvl="0">
              <a:buNone/>
            </a:pPr>
            <a:r>
              <a:rPr lang="ru-RU" dirty="0" smtClean="0"/>
              <a:t>Вдруг навстречу</a:t>
            </a:r>
          </a:p>
          <a:p>
            <a:pPr lvl="0">
              <a:buNone/>
            </a:pPr>
            <a:r>
              <a:rPr lang="ru-RU" dirty="0" smtClean="0"/>
              <a:t>Косолапый.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333" y="457200"/>
            <a:ext cx="461823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/>
              <a:t>  </a:t>
            </a:r>
          </a:p>
          <a:p>
            <a:pPr lvl="0">
              <a:buNone/>
            </a:pPr>
            <a:r>
              <a:rPr lang="ru-RU" dirty="0" smtClean="0"/>
              <a:t>     </a:t>
            </a:r>
          </a:p>
          <a:p>
            <a:pPr lvl="0">
              <a:buNone/>
            </a:pPr>
            <a:r>
              <a:rPr lang="ru-RU" dirty="0" smtClean="0"/>
              <a:t>  Колобок наш утомился,                         На тропинке развалился,               Вмиг поднимем </a:t>
            </a:r>
          </a:p>
          <a:p>
            <a:pPr lvl="0">
              <a:buNone/>
            </a:pPr>
            <a:r>
              <a:rPr lang="ru-RU" dirty="0" smtClean="0"/>
              <a:t>   дух ему,                     Вам зарядка по уму.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381000"/>
            <a:ext cx="426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63</TotalTime>
  <Words>180</Words>
  <PresentationFormat>Экран (4:3)</PresentationFormat>
  <Paragraphs>55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РУССКИЙ ЯЗЫК 2 КЛАСС </vt:lpstr>
      <vt:lpstr>Слайд 2</vt:lpstr>
      <vt:lpstr>Слайд 3</vt:lpstr>
      <vt:lpstr>Тетрадь,  медведь, учитель, учительница, коньки, пальто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 2 КЛАСС </dc:title>
  <cp:lastModifiedBy>User</cp:lastModifiedBy>
  <cp:revision>11</cp:revision>
  <dcterms:modified xsi:type="dcterms:W3CDTF">2008-12-06T16:21:14Z</dcterms:modified>
</cp:coreProperties>
</file>