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5"/>
  </p:notesMasterIdLst>
  <p:sldIdLst>
    <p:sldId id="258" r:id="rId2"/>
    <p:sldId id="259" r:id="rId3"/>
    <p:sldId id="261" r:id="rId4"/>
    <p:sldId id="262" r:id="rId5"/>
    <p:sldId id="263" r:id="rId6"/>
    <p:sldId id="273" r:id="rId7"/>
    <p:sldId id="275" r:id="rId8"/>
    <p:sldId id="276" r:id="rId9"/>
    <p:sldId id="272" r:id="rId10"/>
    <p:sldId id="281" r:id="rId11"/>
    <p:sldId id="282" r:id="rId12"/>
    <p:sldId id="274" r:id="rId13"/>
    <p:sldId id="283" r:id="rId14"/>
    <p:sldId id="264" r:id="rId15"/>
    <p:sldId id="267" r:id="rId16"/>
    <p:sldId id="266" r:id="rId17"/>
    <p:sldId id="256" r:id="rId18"/>
    <p:sldId id="284" r:id="rId19"/>
    <p:sldId id="285" r:id="rId20"/>
    <p:sldId id="279" r:id="rId21"/>
    <p:sldId id="278" r:id="rId22"/>
    <p:sldId id="280" r:id="rId23"/>
    <p:sldId id="271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0000"/>
    <a:srgbClr val="12BA46"/>
    <a:srgbClr val="FF66FF"/>
    <a:srgbClr val="A4B3B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28" autoAdjust="0"/>
  </p:normalViewPr>
  <p:slideViewPr>
    <p:cSldViewPr>
      <p:cViewPr varScale="1">
        <p:scale>
          <a:sx n="87" d="100"/>
          <a:sy n="87" d="100"/>
        </p:scale>
        <p:origin x="-97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2CC0B3-B453-4E3D-864A-E10357024117}" type="doc">
      <dgm:prSet loTypeId="urn:microsoft.com/office/officeart/2005/8/layout/bProcess4" loCatId="process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87800C0-8392-45ED-B1B2-A865AB130221}">
      <dgm:prSet/>
      <dgm:spPr/>
      <dgm:t>
        <a:bodyPr/>
        <a:lstStyle/>
        <a:p>
          <a:pPr rtl="0"/>
          <a:r>
            <a:rPr lang="en-US" dirty="0" smtClean="0"/>
            <a:t>MgCl</a:t>
          </a:r>
          <a:r>
            <a:rPr lang="en-US" baseline="-25000" dirty="0" smtClean="0"/>
            <a:t>2</a:t>
          </a:r>
          <a:endParaRPr lang="ru-RU" dirty="0"/>
        </a:p>
      </dgm:t>
    </dgm:pt>
    <dgm:pt modelId="{8F27BCE7-B4B2-4464-8F9F-77D8D13079DA}" type="parTrans" cxnId="{7AE3F9D0-AF75-430C-BE05-A104FC4A5A23}">
      <dgm:prSet/>
      <dgm:spPr/>
      <dgm:t>
        <a:bodyPr/>
        <a:lstStyle/>
        <a:p>
          <a:endParaRPr lang="ru-RU"/>
        </a:p>
      </dgm:t>
    </dgm:pt>
    <dgm:pt modelId="{71CDD8EF-06C9-47E3-A4AF-E71F13123454}" type="sibTrans" cxnId="{7AE3F9D0-AF75-430C-BE05-A104FC4A5A23}">
      <dgm:prSet/>
      <dgm:spPr/>
      <dgm:t>
        <a:bodyPr/>
        <a:lstStyle/>
        <a:p>
          <a:endParaRPr lang="ru-RU" dirty="0"/>
        </a:p>
      </dgm:t>
    </dgm:pt>
    <dgm:pt modelId="{C058754F-E7D4-4573-8B15-146B0A80A79D}">
      <dgm:prSet/>
      <dgm:spPr/>
      <dgm:t>
        <a:bodyPr/>
        <a:lstStyle/>
        <a:p>
          <a:pPr rtl="0"/>
          <a:r>
            <a:rPr lang="en-US" dirty="0" smtClean="0"/>
            <a:t>Na</a:t>
          </a:r>
          <a:r>
            <a:rPr lang="en-US" baseline="-25000" dirty="0" smtClean="0"/>
            <a:t>3</a:t>
          </a:r>
          <a:r>
            <a:rPr lang="en-US" dirty="0" smtClean="0"/>
            <a:t>PO</a:t>
          </a:r>
          <a:r>
            <a:rPr lang="en-US" baseline="-25000" dirty="0" smtClean="0"/>
            <a:t>4</a:t>
          </a:r>
          <a:endParaRPr lang="ru-RU" dirty="0"/>
        </a:p>
      </dgm:t>
    </dgm:pt>
    <dgm:pt modelId="{B15EF929-DBAA-4126-8A6C-ABF80A00EEE8}" type="parTrans" cxnId="{EFE03508-2BE3-4A29-BADD-F65741458116}">
      <dgm:prSet/>
      <dgm:spPr/>
      <dgm:t>
        <a:bodyPr/>
        <a:lstStyle/>
        <a:p>
          <a:endParaRPr lang="ru-RU"/>
        </a:p>
      </dgm:t>
    </dgm:pt>
    <dgm:pt modelId="{9D9ED122-72F4-4605-91CD-CF1AC40D1E37}" type="sibTrans" cxnId="{EFE03508-2BE3-4A29-BADD-F65741458116}">
      <dgm:prSet/>
      <dgm:spPr/>
      <dgm:t>
        <a:bodyPr/>
        <a:lstStyle/>
        <a:p>
          <a:endParaRPr lang="ru-RU" dirty="0"/>
        </a:p>
      </dgm:t>
    </dgm:pt>
    <dgm:pt modelId="{C885257E-CCBB-4468-9415-DC2E9C365174}">
      <dgm:prSet/>
      <dgm:spPr/>
      <dgm:t>
        <a:bodyPr/>
        <a:lstStyle/>
        <a:p>
          <a:pPr rtl="0"/>
          <a:r>
            <a:rPr lang="en-US" dirty="0" smtClean="0"/>
            <a:t>K</a:t>
          </a:r>
          <a:r>
            <a:rPr lang="en-US" baseline="-25000" dirty="0" smtClean="0"/>
            <a:t>2</a:t>
          </a:r>
          <a:r>
            <a:rPr lang="en-US" dirty="0" smtClean="0"/>
            <a:t>SO</a:t>
          </a:r>
          <a:r>
            <a:rPr lang="en-US" baseline="-25000" dirty="0" smtClean="0"/>
            <a:t>4</a:t>
          </a:r>
          <a:endParaRPr lang="ru-RU" dirty="0"/>
        </a:p>
      </dgm:t>
    </dgm:pt>
    <dgm:pt modelId="{6624028F-5FC1-4440-8E53-F47F6C68FB74}" type="parTrans" cxnId="{ECA2965B-8674-4A67-BF03-0E3357223E6F}">
      <dgm:prSet/>
      <dgm:spPr/>
      <dgm:t>
        <a:bodyPr/>
        <a:lstStyle/>
        <a:p>
          <a:endParaRPr lang="ru-RU"/>
        </a:p>
      </dgm:t>
    </dgm:pt>
    <dgm:pt modelId="{2B7C16D3-9553-4E38-8E3C-F831CB906044}" type="sibTrans" cxnId="{ECA2965B-8674-4A67-BF03-0E3357223E6F}">
      <dgm:prSet/>
      <dgm:spPr/>
      <dgm:t>
        <a:bodyPr/>
        <a:lstStyle/>
        <a:p>
          <a:endParaRPr lang="ru-RU" dirty="0"/>
        </a:p>
      </dgm:t>
    </dgm:pt>
    <dgm:pt modelId="{FAF94CF0-55D0-487B-8F7B-060FB3A7D002}">
      <dgm:prSet/>
      <dgm:spPr/>
      <dgm:t>
        <a:bodyPr/>
        <a:lstStyle/>
        <a:p>
          <a:pPr rtl="0"/>
          <a:r>
            <a:rPr lang="en-US" dirty="0" smtClean="0"/>
            <a:t>Ca(NO</a:t>
          </a:r>
          <a:r>
            <a:rPr lang="en-US" baseline="-25000" dirty="0" smtClean="0"/>
            <a:t>3</a:t>
          </a:r>
          <a:r>
            <a:rPr lang="en-US" dirty="0" smtClean="0"/>
            <a:t>)</a:t>
          </a:r>
          <a:r>
            <a:rPr lang="en-US" baseline="-25000" dirty="0" smtClean="0"/>
            <a:t>2</a:t>
          </a:r>
          <a:endParaRPr lang="ru-RU" dirty="0"/>
        </a:p>
      </dgm:t>
    </dgm:pt>
    <dgm:pt modelId="{A638C1DA-1FA9-4013-8BA8-942BA0E082EC}" type="parTrans" cxnId="{A779124A-9032-464A-BD77-3AA6564CD724}">
      <dgm:prSet/>
      <dgm:spPr/>
      <dgm:t>
        <a:bodyPr/>
        <a:lstStyle/>
        <a:p>
          <a:endParaRPr lang="ru-RU"/>
        </a:p>
      </dgm:t>
    </dgm:pt>
    <dgm:pt modelId="{C829C805-53F4-431B-AB7C-DF52A5062344}" type="sibTrans" cxnId="{A779124A-9032-464A-BD77-3AA6564CD724}">
      <dgm:prSet/>
      <dgm:spPr/>
      <dgm:t>
        <a:bodyPr/>
        <a:lstStyle/>
        <a:p>
          <a:endParaRPr lang="ru-RU" dirty="0"/>
        </a:p>
      </dgm:t>
    </dgm:pt>
    <dgm:pt modelId="{90C8D621-9A33-4199-B354-C404A8C99BC6}">
      <dgm:prSet/>
      <dgm:spPr/>
      <dgm:t>
        <a:bodyPr/>
        <a:lstStyle/>
        <a:p>
          <a:pPr rtl="0"/>
          <a:r>
            <a:rPr lang="en-US" dirty="0" smtClean="0"/>
            <a:t>ZnS</a:t>
          </a:r>
          <a:endParaRPr lang="en-US" dirty="0"/>
        </a:p>
      </dgm:t>
    </dgm:pt>
    <dgm:pt modelId="{2B061A64-9033-4E67-A952-4259A6A1378F}" type="parTrans" cxnId="{C2E755F2-4E2D-477D-A65F-7B42F606CF40}">
      <dgm:prSet/>
      <dgm:spPr/>
      <dgm:t>
        <a:bodyPr/>
        <a:lstStyle/>
        <a:p>
          <a:endParaRPr lang="ru-RU"/>
        </a:p>
      </dgm:t>
    </dgm:pt>
    <dgm:pt modelId="{6AA01A32-E430-40C2-BDD0-BA954D25DA2A}" type="sibTrans" cxnId="{C2E755F2-4E2D-477D-A65F-7B42F606CF40}">
      <dgm:prSet/>
      <dgm:spPr/>
      <dgm:t>
        <a:bodyPr/>
        <a:lstStyle/>
        <a:p>
          <a:endParaRPr lang="ru-RU" dirty="0"/>
        </a:p>
      </dgm:t>
    </dgm:pt>
    <dgm:pt modelId="{148A2FD4-6C89-4AD4-8F5F-901ABF35574F}">
      <dgm:prSet/>
      <dgm:spPr/>
      <dgm:t>
        <a:bodyPr/>
        <a:lstStyle/>
        <a:p>
          <a:pPr rtl="0"/>
          <a:r>
            <a:rPr lang="en-US" dirty="0" smtClean="0"/>
            <a:t>Na</a:t>
          </a:r>
          <a:r>
            <a:rPr lang="en-US" baseline="-25000" dirty="0" smtClean="0"/>
            <a:t>2</a:t>
          </a:r>
          <a:r>
            <a:rPr lang="en-US" dirty="0" smtClean="0"/>
            <a:t>CO</a:t>
          </a:r>
          <a:r>
            <a:rPr lang="en-US" baseline="-25000" dirty="0" smtClean="0"/>
            <a:t>3</a:t>
          </a:r>
          <a:endParaRPr lang="ru-RU" baseline="-25000" dirty="0"/>
        </a:p>
      </dgm:t>
    </dgm:pt>
    <dgm:pt modelId="{B2EACEC5-8A39-4F11-B440-35877CAED4DA}" type="parTrans" cxnId="{F1E749F4-CC0D-4591-A29E-D60698F787D4}">
      <dgm:prSet/>
      <dgm:spPr/>
      <dgm:t>
        <a:bodyPr/>
        <a:lstStyle/>
        <a:p>
          <a:endParaRPr lang="ru-RU"/>
        </a:p>
      </dgm:t>
    </dgm:pt>
    <dgm:pt modelId="{12010D42-4BD0-4052-9270-80F809A8203A}" type="sibTrans" cxnId="{F1E749F4-CC0D-4591-A29E-D60698F787D4}">
      <dgm:prSet/>
      <dgm:spPr/>
      <dgm:t>
        <a:bodyPr/>
        <a:lstStyle/>
        <a:p>
          <a:endParaRPr lang="ru-RU"/>
        </a:p>
      </dgm:t>
    </dgm:pt>
    <dgm:pt modelId="{FCA0DD6D-9B7B-43F0-A7FB-B0CC2AA70299}" type="pres">
      <dgm:prSet presAssocID="{572CC0B3-B453-4E3D-864A-E1035702411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5A39BA2B-E285-4C86-A941-09539B8B307F}" type="pres">
      <dgm:prSet presAssocID="{587800C0-8392-45ED-B1B2-A865AB130221}" presName="compNode" presStyleCnt="0"/>
      <dgm:spPr/>
    </dgm:pt>
    <dgm:pt modelId="{F91AE10A-8F11-48D6-BA27-F5685720D884}" type="pres">
      <dgm:prSet presAssocID="{587800C0-8392-45ED-B1B2-A865AB130221}" presName="dummyConnPt" presStyleCnt="0"/>
      <dgm:spPr/>
    </dgm:pt>
    <dgm:pt modelId="{D2E8B3EA-73BA-4854-AF57-1A4602D39638}" type="pres">
      <dgm:prSet presAssocID="{587800C0-8392-45ED-B1B2-A865AB13022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10083-F78C-4CE4-A450-DE8609C7908B}" type="pres">
      <dgm:prSet presAssocID="{71CDD8EF-06C9-47E3-A4AF-E71F13123454}" presName="sibTrans" presStyleLbl="bgSibTrans2D1" presStyleIdx="0" presStyleCnt="5"/>
      <dgm:spPr/>
      <dgm:t>
        <a:bodyPr/>
        <a:lstStyle/>
        <a:p>
          <a:endParaRPr lang="ru-RU"/>
        </a:p>
      </dgm:t>
    </dgm:pt>
    <dgm:pt modelId="{0A16CEF6-5F1F-454E-B775-31AF52A33B94}" type="pres">
      <dgm:prSet presAssocID="{C058754F-E7D4-4573-8B15-146B0A80A79D}" presName="compNode" presStyleCnt="0"/>
      <dgm:spPr/>
    </dgm:pt>
    <dgm:pt modelId="{21F77FCE-8705-4224-B22E-A876DBBC6DA4}" type="pres">
      <dgm:prSet presAssocID="{C058754F-E7D4-4573-8B15-146B0A80A79D}" presName="dummyConnPt" presStyleCnt="0"/>
      <dgm:spPr/>
    </dgm:pt>
    <dgm:pt modelId="{716D8671-C36C-422C-8EFB-77E45E340F0A}" type="pres">
      <dgm:prSet presAssocID="{C058754F-E7D4-4573-8B15-146B0A80A79D}" presName="node" presStyleLbl="node1" presStyleIdx="1" presStyleCnt="6" custLinFactNeighborX="1064" custLinFactNeighborY="-1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B5DB6F-AFDE-461B-B219-0B9F66EDF581}" type="pres">
      <dgm:prSet presAssocID="{9D9ED122-72F4-4605-91CD-CF1AC40D1E37}" presName="sibTrans" presStyleLbl="bgSibTrans2D1" presStyleIdx="1" presStyleCnt="5"/>
      <dgm:spPr/>
      <dgm:t>
        <a:bodyPr/>
        <a:lstStyle/>
        <a:p>
          <a:endParaRPr lang="ru-RU"/>
        </a:p>
      </dgm:t>
    </dgm:pt>
    <dgm:pt modelId="{D6C49E08-23E4-4DD6-8FDC-394159E31FB1}" type="pres">
      <dgm:prSet presAssocID="{C885257E-CCBB-4468-9415-DC2E9C365174}" presName="compNode" presStyleCnt="0"/>
      <dgm:spPr/>
    </dgm:pt>
    <dgm:pt modelId="{2C9828AE-AA06-4CC1-A353-CADC61DB90A4}" type="pres">
      <dgm:prSet presAssocID="{C885257E-CCBB-4468-9415-DC2E9C365174}" presName="dummyConnPt" presStyleCnt="0"/>
      <dgm:spPr/>
    </dgm:pt>
    <dgm:pt modelId="{C4D649BD-ABE7-4129-8CCA-A8F1EC2336B8}" type="pres">
      <dgm:prSet presAssocID="{C885257E-CCBB-4468-9415-DC2E9C36517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4BB7F2-B51F-4656-92F6-31C379A515E4}" type="pres">
      <dgm:prSet presAssocID="{2B7C16D3-9553-4E38-8E3C-F831CB906044}" presName="sibTrans" presStyleLbl="bgSibTrans2D1" presStyleIdx="2" presStyleCnt="5"/>
      <dgm:spPr/>
      <dgm:t>
        <a:bodyPr/>
        <a:lstStyle/>
        <a:p>
          <a:endParaRPr lang="ru-RU"/>
        </a:p>
      </dgm:t>
    </dgm:pt>
    <dgm:pt modelId="{F5435E65-5879-48FE-BDA5-002527171B39}" type="pres">
      <dgm:prSet presAssocID="{FAF94CF0-55D0-487B-8F7B-060FB3A7D002}" presName="compNode" presStyleCnt="0"/>
      <dgm:spPr/>
    </dgm:pt>
    <dgm:pt modelId="{FD64B405-ECC1-4C85-8154-A1F862D825D2}" type="pres">
      <dgm:prSet presAssocID="{FAF94CF0-55D0-487B-8F7B-060FB3A7D002}" presName="dummyConnPt" presStyleCnt="0"/>
      <dgm:spPr/>
    </dgm:pt>
    <dgm:pt modelId="{F8DDE151-EF6D-4591-955E-D3011AA16F94}" type="pres">
      <dgm:prSet presAssocID="{FAF94CF0-55D0-487B-8F7B-060FB3A7D002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617BFF-6F9E-4396-8BE6-B30291028FD7}" type="pres">
      <dgm:prSet presAssocID="{C829C805-53F4-431B-AB7C-DF52A5062344}" presName="sibTrans" presStyleLbl="bgSibTrans2D1" presStyleIdx="3" presStyleCnt="5"/>
      <dgm:spPr/>
      <dgm:t>
        <a:bodyPr/>
        <a:lstStyle/>
        <a:p>
          <a:endParaRPr lang="ru-RU"/>
        </a:p>
      </dgm:t>
    </dgm:pt>
    <dgm:pt modelId="{C56045FC-D033-4564-9A93-F71F6081F592}" type="pres">
      <dgm:prSet presAssocID="{90C8D621-9A33-4199-B354-C404A8C99BC6}" presName="compNode" presStyleCnt="0"/>
      <dgm:spPr/>
    </dgm:pt>
    <dgm:pt modelId="{C3A14EDF-CCF5-4A50-9368-D2F7F18A5D8B}" type="pres">
      <dgm:prSet presAssocID="{90C8D621-9A33-4199-B354-C404A8C99BC6}" presName="dummyConnPt" presStyleCnt="0"/>
      <dgm:spPr/>
    </dgm:pt>
    <dgm:pt modelId="{E7F31965-6684-4F47-91F0-824B5B66AADB}" type="pres">
      <dgm:prSet presAssocID="{90C8D621-9A33-4199-B354-C404A8C99BC6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284912-13D4-4F08-9BF6-0B7742183155}" type="pres">
      <dgm:prSet presAssocID="{6AA01A32-E430-40C2-BDD0-BA954D25DA2A}" presName="sibTrans" presStyleLbl="bgSibTrans2D1" presStyleIdx="4" presStyleCnt="5"/>
      <dgm:spPr/>
      <dgm:t>
        <a:bodyPr/>
        <a:lstStyle/>
        <a:p>
          <a:endParaRPr lang="ru-RU"/>
        </a:p>
      </dgm:t>
    </dgm:pt>
    <dgm:pt modelId="{B3B9AB06-3F5B-40B4-8506-68BB0D8CF565}" type="pres">
      <dgm:prSet presAssocID="{148A2FD4-6C89-4AD4-8F5F-901ABF35574F}" presName="compNode" presStyleCnt="0"/>
      <dgm:spPr/>
    </dgm:pt>
    <dgm:pt modelId="{04BC1705-FD97-4B76-ADF6-5707B919A4F6}" type="pres">
      <dgm:prSet presAssocID="{148A2FD4-6C89-4AD4-8F5F-901ABF35574F}" presName="dummyConnPt" presStyleCnt="0"/>
      <dgm:spPr/>
    </dgm:pt>
    <dgm:pt modelId="{DC89089B-F5B8-4933-BA8A-01642A8DBB87}" type="pres">
      <dgm:prSet presAssocID="{148A2FD4-6C89-4AD4-8F5F-901ABF35574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6A223B0-8267-43E5-A83F-BE4E83B9D60A}" type="presOf" srcId="{572CC0B3-B453-4E3D-864A-E10357024117}" destId="{FCA0DD6D-9B7B-43F0-A7FB-B0CC2AA70299}" srcOrd="0" destOrd="0" presId="urn:microsoft.com/office/officeart/2005/8/layout/bProcess4"/>
    <dgm:cxn modelId="{ECA2965B-8674-4A67-BF03-0E3357223E6F}" srcId="{572CC0B3-B453-4E3D-864A-E10357024117}" destId="{C885257E-CCBB-4468-9415-DC2E9C365174}" srcOrd="2" destOrd="0" parTransId="{6624028F-5FC1-4440-8E53-F47F6C68FB74}" sibTransId="{2B7C16D3-9553-4E38-8E3C-F831CB906044}"/>
    <dgm:cxn modelId="{87BEFEF5-A0DD-42F4-9DCE-22AFFD378CD2}" type="presOf" srcId="{2B7C16D3-9553-4E38-8E3C-F831CB906044}" destId="{C94BB7F2-B51F-4656-92F6-31C379A515E4}" srcOrd="0" destOrd="0" presId="urn:microsoft.com/office/officeart/2005/8/layout/bProcess4"/>
    <dgm:cxn modelId="{7AE3F9D0-AF75-430C-BE05-A104FC4A5A23}" srcId="{572CC0B3-B453-4E3D-864A-E10357024117}" destId="{587800C0-8392-45ED-B1B2-A865AB130221}" srcOrd="0" destOrd="0" parTransId="{8F27BCE7-B4B2-4464-8F9F-77D8D13079DA}" sibTransId="{71CDD8EF-06C9-47E3-A4AF-E71F13123454}"/>
    <dgm:cxn modelId="{F1E749F4-CC0D-4591-A29E-D60698F787D4}" srcId="{572CC0B3-B453-4E3D-864A-E10357024117}" destId="{148A2FD4-6C89-4AD4-8F5F-901ABF35574F}" srcOrd="5" destOrd="0" parTransId="{B2EACEC5-8A39-4F11-B440-35877CAED4DA}" sibTransId="{12010D42-4BD0-4052-9270-80F809A8203A}"/>
    <dgm:cxn modelId="{6A8C1603-1113-4097-BEF3-D7ECEBEA5062}" type="presOf" srcId="{FAF94CF0-55D0-487B-8F7B-060FB3A7D002}" destId="{F8DDE151-EF6D-4591-955E-D3011AA16F94}" srcOrd="0" destOrd="0" presId="urn:microsoft.com/office/officeart/2005/8/layout/bProcess4"/>
    <dgm:cxn modelId="{430F6D82-28FF-4FD4-BC1E-9328A9B66178}" type="presOf" srcId="{587800C0-8392-45ED-B1B2-A865AB130221}" destId="{D2E8B3EA-73BA-4854-AF57-1A4602D39638}" srcOrd="0" destOrd="0" presId="urn:microsoft.com/office/officeart/2005/8/layout/bProcess4"/>
    <dgm:cxn modelId="{A779124A-9032-464A-BD77-3AA6564CD724}" srcId="{572CC0B3-B453-4E3D-864A-E10357024117}" destId="{FAF94CF0-55D0-487B-8F7B-060FB3A7D002}" srcOrd="3" destOrd="0" parTransId="{A638C1DA-1FA9-4013-8BA8-942BA0E082EC}" sibTransId="{C829C805-53F4-431B-AB7C-DF52A5062344}"/>
    <dgm:cxn modelId="{520FF934-581E-4FD6-8F85-4C578E42B444}" type="presOf" srcId="{C829C805-53F4-431B-AB7C-DF52A5062344}" destId="{9B617BFF-6F9E-4396-8BE6-B30291028FD7}" srcOrd="0" destOrd="0" presId="urn:microsoft.com/office/officeart/2005/8/layout/bProcess4"/>
    <dgm:cxn modelId="{33FD2FAB-31C7-40B6-A4D8-C4B66723F57B}" type="presOf" srcId="{71CDD8EF-06C9-47E3-A4AF-E71F13123454}" destId="{8C810083-F78C-4CE4-A450-DE8609C7908B}" srcOrd="0" destOrd="0" presId="urn:microsoft.com/office/officeart/2005/8/layout/bProcess4"/>
    <dgm:cxn modelId="{6D16A9AD-F7D4-4210-BE34-5F767EABFA2F}" type="presOf" srcId="{148A2FD4-6C89-4AD4-8F5F-901ABF35574F}" destId="{DC89089B-F5B8-4933-BA8A-01642A8DBB87}" srcOrd="0" destOrd="0" presId="urn:microsoft.com/office/officeart/2005/8/layout/bProcess4"/>
    <dgm:cxn modelId="{3325DB06-AC8B-4E16-A34D-B4F454B01604}" type="presOf" srcId="{90C8D621-9A33-4199-B354-C404A8C99BC6}" destId="{E7F31965-6684-4F47-91F0-824B5B66AADB}" srcOrd="0" destOrd="0" presId="urn:microsoft.com/office/officeart/2005/8/layout/bProcess4"/>
    <dgm:cxn modelId="{EFE03508-2BE3-4A29-BADD-F65741458116}" srcId="{572CC0B3-B453-4E3D-864A-E10357024117}" destId="{C058754F-E7D4-4573-8B15-146B0A80A79D}" srcOrd="1" destOrd="0" parTransId="{B15EF929-DBAA-4126-8A6C-ABF80A00EEE8}" sibTransId="{9D9ED122-72F4-4605-91CD-CF1AC40D1E37}"/>
    <dgm:cxn modelId="{9F4E62E3-8DA4-4996-A9F2-6AFD9A9DD42F}" type="presOf" srcId="{9D9ED122-72F4-4605-91CD-CF1AC40D1E37}" destId="{48B5DB6F-AFDE-461B-B219-0B9F66EDF581}" srcOrd="0" destOrd="0" presId="urn:microsoft.com/office/officeart/2005/8/layout/bProcess4"/>
    <dgm:cxn modelId="{C2E755F2-4E2D-477D-A65F-7B42F606CF40}" srcId="{572CC0B3-B453-4E3D-864A-E10357024117}" destId="{90C8D621-9A33-4199-B354-C404A8C99BC6}" srcOrd="4" destOrd="0" parTransId="{2B061A64-9033-4E67-A952-4259A6A1378F}" sibTransId="{6AA01A32-E430-40C2-BDD0-BA954D25DA2A}"/>
    <dgm:cxn modelId="{9B8AC16C-F522-43A5-A3FE-4BD107939B84}" type="presOf" srcId="{6AA01A32-E430-40C2-BDD0-BA954D25DA2A}" destId="{2E284912-13D4-4F08-9BF6-0B7742183155}" srcOrd="0" destOrd="0" presId="urn:microsoft.com/office/officeart/2005/8/layout/bProcess4"/>
    <dgm:cxn modelId="{B42135FE-64E8-43C5-8BE5-127D2CF583B5}" type="presOf" srcId="{C058754F-E7D4-4573-8B15-146B0A80A79D}" destId="{716D8671-C36C-422C-8EFB-77E45E340F0A}" srcOrd="0" destOrd="0" presId="urn:microsoft.com/office/officeart/2005/8/layout/bProcess4"/>
    <dgm:cxn modelId="{90E3F8E4-B855-4682-9E4D-BA20FDEF45DC}" type="presOf" srcId="{C885257E-CCBB-4468-9415-DC2E9C365174}" destId="{C4D649BD-ABE7-4129-8CCA-A8F1EC2336B8}" srcOrd="0" destOrd="0" presId="urn:microsoft.com/office/officeart/2005/8/layout/bProcess4"/>
    <dgm:cxn modelId="{86082C4D-2989-4F46-A4AC-75E9BCEB757E}" type="presParOf" srcId="{FCA0DD6D-9B7B-43F0-A7FB-B0CC2AA70299}" destId="{5A39BA2B-E285-4C86-A941-09539B8B307F}" srcOrd="0" destOrd="0" presId="urn:microsoft.com/office/officeart/2005/8/layout/bProcess4"/>
    <dgm:cxn modelId="{14A66F89-30C2-4E48-9CE8-E815CE2F94B7}" type="presParOf" srcId="{5A39BA2B-E285-4C86-A941-09539B8B307F}" destId="{F91AE10A-8F11-48D6-BA27-F5685720D884}" srcOrd="0" destOrd="0" presId="urn:microsoft.com/office/officeart/2005/8/layout/bProcess4"/>
    <dgm:cxn modelId="{BEBC765C-DB55-4C87-A0F8-51C2AC3E1918}" type="presParOf" srcId="{5A39BA2B-E285-4C86-A941-09539B8B307F}" destId="{D2E8B3EA-73BA-4854-AF57-1A4602D39638}" srcOrd="1" destOrd="0" presId="urn:microsoft.com/office/officeart/2005/8/layout/bProcess4"/>
    <dgm:cxn modelId="{D2D9683D-22BE-4B10-8F88-6B7A6047FC37}" type="presParOf" srcId="{FCA0DD6D-9B7B-43F0-A7FB-B0CC2AA70299}" destId="{8C810083-F78C-4CE4-A450-DE8609C7908B}" srcOrd="1" destOrd="0" presId="urn:microsoft.com/office/officeart/2005/8/layout/bProcess4"/>
    <dgm:cxn modelId="{86B8A80D-0D9B-46E6-92BA-027A5D863A21}" type="presParOf" srcId="{FCA0DD6D-9B7B-43F0-A7FB-B0CC2AA70299}" destId="{0A16CEF6-5F1F-454E-B775-31AF52A33B94}" srcOrd="2" destOrd="0" presId="urn:microsoft.com/office/officeart/2005/8/layout/bProcess4"/>
    <dgm:cxn modelId="{432F6462-F435-4287-AD63-129A8F38D1D6}" type="presParOf" srcId="{0A16CEF6-5F1F-454E-B775-31AF52A33B94}" destId="{21F77FCE-8705-4224-B22E-A876DBBC6DA4}" srcOrd="0" destOrd="0" presId="urn:microsoft.com/office/officeart/2005/8/layout/bProcess4"/>
    <dgm:cxn modelId="{A202BDF2-5528-4A5D-8794-BF2B06BEB4F9}" type="presParOf" srcId="{0A16CEF6-5F1F-454E-B775-31AF52A33B94}" destId="{716D8671-C36C-422C-8EFB-77E45E340F0A}" srcOrd="1" destOrd="0" presId="urn:microsoft.com/office/officeart/2005/8/layout/bProcess4"/>
    <dgm:cxn modelId="{9DEEA138-A985-461C-BB0C-F56473BB06C8}" type="presParOf" srcId="{FCA0DD6D-9B7B-43F0-A7FB-B0CC2AA70299}" destId="{48B5DB6F-AFDE-461B-B219-0B9F66EDF581}" srcOrd="3" destOrd="0" presId="urn:microsoft.com/office/officeart/2005/8/layout/bProcess4"/>
    <dgm:cxn modelId="{813C9436-908D-4DED-A8B1-9A35371A925F}" type="presParOf" srcId="{FCA0DD6D-9B7B-43F0-A7FB-B0CC2AA70299}" destId="{D6C49E08-23E4-4DD6-8FDC-394159E31FB1}" srcOrd="4" destOrd="0" presId="urn:microsoft.com/office/officeart/2005/8/layout/bProcess4"/>
    <dgm:cxn modelId="{0D0BCA66-259F-4A36-B6E3-2B57F5F69417}" type="presParOf" srcId="{D6C49E08-23E4-4DD6-8FDC-394159E31FB1}" destId="{2C9828AE-AA06-4CC1-A353-CADC61DB90A4}" srcOrd="0" destOrd="0" presId="urn:microsoft.com/office/officeart/2005/8/layout/bProcess4"/>
    <dgm:cxn modelId="{F6327D60-D2E4-4551-B641-084468F3AF0F}" type="presParOf" srcId="{D6C49E08-23E4-4DD6-8FDC-394159E31FB1}" destId="{C4D649BD-ABE7-4129-8CCA-A8F1EC2336B8}" srcOrd="1" destOrd="0" presId="urn:microsoft.com/office/officeart/2005/8/layout/bProcess4"/>
    <dgm:cxn modelId="{89A046D3-42AD-478C-8493-09F783233DB1}" type="presParOf" srcId="{FCA0DD6D-9B7B-43F0-A7FB-B0CC2AA70299}" destId="{C94BB7F2-B51F-4656-92F6-31C379A515E4}" srcOrd="5" destOrd="0" presId="urn:microsoft.com/office/officeart/2005/8/layout/bProcess4"/>
    <dgm:cxn modelId="{6C7C4BE9-FD60-4F28-BA80-175FAE86D1C7}" type="presParOf" srcId="{FCA0DD6D-9B7B-43F0-A7FB-B0CC2AA70299}" destId="{F5435E65-5879-48FE-BDA5-002527171B39}" srcOrd="6" destOrd="0" presId="urn:microsoft.com/office/officeart/2005/8/layout/bProcess4"/>
    <dgm:cxn modelId="{A0566B8E-5C9A-470C-B98F-E34F3CA4B4CD}" type="presParOf" srcId="{F5435E65-5879-48FE-BDA5-002527171B39}" destId="{FD64B405-ECC1-4C85-8154-A1F862D825D2}" srcOrd="0" destOrd="0" presId="urn:microsoft.com/office/officeart/2005/8/layout/bProcess4"/>
    <dgm:cxn modelId="{B9266F12-61E1-4916-8492-0C033EFEF4D1}" type="presParOf" srcId="{F5435E65-5879-48FE-BDA5-002527171B39}" destId="{F8DDE151-EF6D-4591-955E-D3011AA16F94}" srcOrd="1" destOrd="0" presId="urn:microsoft.com/office/officeart/2005/8/layout/bProcess4"/>
    <dgm:cxn modelId="{D0B6E0C8-9377-4AEA-9176-0207C1F0EE39}" type="presParOf" srcId="{FCA0DD6D-9B7B-43F0-A7FB-B0CC2AA70299}" destId="{9B617BFF-6F9E-4396-8BE6-B30291028FD7}" srcOrd="7" destOrd="0" presId="urn:microsoft.com/office/officeart/2005/8/layout/bProcess4"/>
    <dgm:cxn modelId="{F79FC183-FA07-40A0-9846-A97157DD6E1A}" type="presParOf" srcId="{FCA0DD6D-9B7B-43F0-A7FB-B0CC2AA70299}" destId="{C56045FC-D033-4564-9A93-F71F6081F592}" srcOrd="8" destOrd="0" presId="urn:microsoft.com/office/officeart/2005/8/layout/bProcess4"/>
    <dgm:cxn modelId="{3E223C02-E920-4F7F-90B6-228199FA75B1}" type="presParOf" srcId="{C56045FC-D033-4564-9A93-F71F6081F592}" destId="{C3A14EDF-CCF5-4A50-9368-D2F7F18A5D8B}" srcOrd="0" destOrd="0" presId="urn:microsoft.com/office/officeart/2005/8/layout/bProcess4"/>
    <dgm:cxn modelId="{A9B84265-C595-4773-B559-805A2E238BA3}" type="presParOf" srcId="{C56045FC-D033-4564-9A93-F71F6081F592}" destId="{E7F31965-6684-4F47-91F0-824B5B66AADB}" srcOrd="1" destOrd="0" presId="urn:microsoft.com/office/officeart/2005/8/layout/bProcess4"/>
    <dgm:cxn modelId="{5D167280-5B3C-4EB0-912E-640354CEAD51}" type="presParOf" srcId="{FCA0DD6D-9B7B-43F0-A7FB-B0CC2AA70299}" destId="{2E284912-13D4-4F08-9BF6-0B7742183155}" srcOrd="9" destOrd="0" presId="urn:microsoft.com/office/officeart/2005/8/layout/bProcess4"/>
    <dgm:cxn modelId="{CE8B2295-7882-4CFA-8ED7-DAB56D995DAB}" type="presParOf" srcId="{FCA0DD6D-9B7B-43F0-A7FB-B0CC2AA70299}" destId="{B3B9AB06-3F5B-40B4-8506-68BB0D8CF565}" srcOrd="10" destOrd="0" presId="urn:microsoft.com/office/officeart/2005/8/layout/bProcess4"/>
    <dgm:cxn modelId="{D0E627D0-31D0-438B-8CDF-1D201730CE42}" type="presParOf" srcId="{B3B9AB06-3F5B-40B4-8506-68BB0D8CF565}" destId="{04BC1705-FD97-4B76-ADF6-5707B919A4F6}" srcOrd="0" destOrd="0" presId="urn:microsoft.com/office/officeart/2005/8/layout/bProcess4"/>
    <dgm:cxn modelId="{10F059F6-A7A9-4AD4-ADE1-BE307DD816D1}" type="presParOf" srcId="{B3B9AB06-3F5B-40B4-8506-68BB0D8CF565}" destId="{DC89089B-F5B8-4933-BA8A-01642A8DBB87}" srcOrd="1" destOrd="0" presId="urn:microsoft.com/office/officeart/2005/8/layout/bProcess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726C79-B415-4AE0-9414-CB0D74738E99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205BC4C-ACD6-4499-A00E-C138E68D8CFE}">
      <dgm:prSet phldrT="[Текст]"/>
      <dgm:spPr/>
      <dgm:t>
        <a:bodyPr/>
        <a:lstStyle/>
        <a:p>
          <a:r>
            <a:rPr lang="ru-RU" dirty="0" smtClean="0"/>
            <a:t>Нормальные или средние</a:t>
          </a:r>
          <a:endParaRPr lang="ru-RU" dirty="0"/>
        </a:p>
      </dgm:t>
    </dgm:pt>
    <dgm:pt modelId="{4CA838D3-6CB7-49EC-8058-EECC8AC1FD8F}" type="parTrans" cxnId="{840FF63E-9BFD-4802-90D3-2F82A2B0260A}">
      <dgm:prSet/>
      <dgm:spPr/>
      <dgm:t>
        <a:bodyPr/>
        <a:lstStyle/>
        <a:p>
          <a:endParaRPr lang="ru-RU"/>
        </a:p>
      </dgm:t>
    </dgm:pt>
    <dgm:pt modelId="{2215F5D1-5A3D-4ECB-8B15-4FC72DE23565}" type="sibTrans" cxnId="{840FF63E-9BFD-4802-90D3-2F82A2B0260A}">
      <dgm:prSet/>
      <dgm:spPr/>
      <dgm:t>
        <a:bodyPr/>
        <a:lstStyle/>
        <a:p>
          <a:endParaRPr lang="ru-RU"/>
        </a:p>
      </dgm:t>
    </dgm:pt>
    <dgm:pt modelId="{CA459F03-9ACC-4DF7-AC92-F4B2052AC975}">
      <dgm:prSet phldrT="[Текст]"/>
      <dgm:spPr/>
      <dgm:t>
        <a:bodyPr/>
        <a:lstStyle/>
        <a:p>
          <a:r>
            <a:rPr lang="en-US" dirty="0" smtClean="0"/>
            <a:t>Na</a:t>
          </a:r>
          <a:r>
            <a:rPr lang="en-US" baseline="-25000" dirty="0" smtClean="0"/>
            <a:t>2</a:t>
          </a:r>
          <a:r>
            <a:rPr lang="en-US" dirty="0" smtClean="0"/>
            <a:t>SO</a:t>
          </a:r>
          <a:r>
            <a:rPr lang="en-US" baseline="-25000" dirty="0" smtClean="0"/>
            <a:t>4</a:t>
          </a:r>
          <a:endParaRPr lang="ru-RU" baseline="-25000" dirty="0"/>
        </a:p>
      </dgm:t>
    </dgm:pt>
    <dgm:pt modelId="{1EED9722-5606-4CA9-8F12-27BD9011FF71}" type="parTrans" cxnId="{2ACF32B6-8DDC-4E96-98C4-3374942E961A}">
      <dgm:prSet/>
      <dgm:spPr/>
      <dgm:t>
        <a:bodyPr/>
        <a:lstStyle/>
        <a:p>
          <a:endParaRPr lang="ru-RU"/>
        </a:p>
      </dgm:t>
    </dgm:pt>
    <dgm:pt modelId="{065218D2-1F04-43D1-A34E-3ED04D967AE1}" type="sibTrans" cxnId="{2ACF32B6-8DDC-4E96-98C4-3374942E961A}">
      <dgm:prSet/>
      <dgm:spPr/>
      <dgm:t>
        <a:bodyPr/>
        <a:lstStyle/>
        <a:p>
          <a:endParaRPr lang="ru-RU"/>
        </a:p>
      </dgm:t>
    </dgm:pt>
    <dgm:pt modelId="{CC882794-652A-49F7-8717-497E07C0C9B7}">
      <dgm:prSet phldrT="[Текст]"/>
      <dgm:spPr/>
      <dgm:t>
        <a:bodyPr/>
        <a:lstStyle/>
        <a:p>
          <a:r>
            <a:rPr lang="ru-RU" dirty="0" smtClean="0"/>
            <a:t>Сульфат натрия</a:t>
          </a:r>
          <a:endParaRPr lang="ru-RU" dirty="0"/>
        </a:p>
      </dgm:t>
    </dgm:pt>
    <dgm:pt modelId="{E3B1EA58-AC54-4B36-B91C-44B64DB8270A}" type="parTrans" cxnId="{1313E1E5-D438-45F7-A6D7-6754D1361401}">
      <dgm:prSet/>
      <dgm:spPr/>
      <dgm:t>
        <a:bodyPr/>
        <a:lstStyle/>
        <a:p>
          <a:endParaRPr lang="ru-RU"/>
        </a:p>
      </dgm:t>
    </dgm:pt>
    <dgm:pt modelId="{1D159F91-37D0-4B13-AB30-8268CBE9700D}" type="sibTrans" cxnId="{1313E1E5-D438-45F7-A6D7-6754D1361401}">
      <dgm:prSet/>
      <dgm:spPr/>
      <dgm:t>
        <a:bodyPr/>
        <a:lstStyle/>
        <a:p>
          <a:endParaRPr lang="ru-RU"/>
        </a:p>
      </dgm:t>
    </dgm:pt>
    <dgm:pt modelId="{9FD76E8B-6996-4694-81B3-C25A836E246C}">
      <dgm:prSet phldrT="[Текст]"/>
      <dgm:spPr/>
      <dgm:t>
        <a:bodyPr/>
        <a:lstStyle/>
        <a:p>
          <a:r>
            <a:rPr lang="ru-RU" dirty="0" smtClean="0"/>
            <a:t>кислые</a:t>
          </a:r>
          <a:endParaRPr lang="ru-RU" dirty="0"/>
        </a:p>
      </dgm:t>
    </dgm:pt>
    <dgm:pt modelId="{CDB10581-CA03-441F-8E7E-B97A46F1E302}" type="parTrans" cxnId="{5137E477-6FB3-4327-B5F1-8A12F6CE2C52}">
      <dgm:prSet/>
      <dgm:spPr/>
      <dgm:t>
        <a:bodyPr/>
        <a:lstStyle/>
        <a:p>
          <a:endParaRPr lang="ru-RU"/>
        </a:p>
      </dgm:t>
    </dgm:pt>
    <dgm:pt modelId="{837AE2DB-1507-4F09-A399-07B4D13ED749}" type="sibTrans" cxnId="{5137E477-6FB3-4327-B5F1-8A12F6CE2C52}">
      <dgm:prSet/>
      <dgm:spPr/>
      <dgm:t>
        <a:bodyPr/>
        <a:lstStyle/>
        <a:p>
          <a:endParaRPr lang="ru-RU"/>
        </a:p>
      </dgm:t>
    </dgm:pt>
    <dgm:pt modelId="{0F8ABDF9-A65D-4F89-BA60-B045A30CA1BC}">
      <dgm:prSet phldrT="[Текст]"/>
      <dgm:spPr/>
      <dgm:t>
        <a:bodyPr/>
        <a:lstStyle/>
        <a:p>
          <a:r>
            <a:rPr lang="en-US" dirty="0" smtClean="0"/>
            <a:t>K</a:t>
          </a:r>
          <a:r>
            <a:rPr lang="en-US" baseline="0" dirty="0" smtClean="0">
              <a:solidFill>
                <a:srgbClr val="3333FF"/>
              </a:solidFill>
            </a:rPr>
            <a:t>H</a:t>
          </a:r>
          <a:r>
            <a:rPr lang="en-US" dirty="0" smtClean="0"/>
            <a:t>SO</a:t>
          </a:r>
          <a:r>
            <a:rPr lang="en-US" baseline="-25000" dirty="0" smtClean="0"/>
            <a:t>4</a:t>
          </a:r>
          <a:endParaRPr lang="ru-RU" baseline="-25000" dirty="0"/>
        </a:p>
      </dgm:t>
    </dgm:pt>
    <dgm:pt modelId="{99CFE7ED-A93E-4C7A-8F11-BFCBDE1C2A55}" type="parTrans" cxnId="{21A54AED-ECFC-4459-BD0B-6B8426E322D0}">
      <dgm:prSet/>
      <dgm:spPr/>
      <dgm:t>
        <a:bodyPr/>
        <a:lstStyle/>
        <a:p>
          <a:endParaRPr lang="ru-RU"/>
        </a:p>
      </dgm:t>
    </dgm:pt>
    <dgm:pt modelId="{33F964F4-B84A-481B-B426-0BD0F30DB9C6}" type="sibTrans" cxnId="{21A54AED-ECFC-4459-BD0B-6B8426E322D0}">
      <dgm:prSet/>
      <dgm:spPr/>
      <dgm:t>
        <a:bodyPr/>
        <a:lstStyle/>
        <a:p>
          <a:endParaRPr lang="ru-RU"/>
        </a:p>
      </dgm:t>
    </dgm:pt>
    <dgm:pt modelId="{DFCE8E27-AE72-45C3-AA28-4F8E599940A9}">
      <dgm:prSet phldrT="[Текст]"/>
      <dgm:spPr/>
      <dgm:t>
        <a:bodyPr/>
        <a:lstStyle/>
        <a:p>
          <a:r>
            <a:rPr lang="ru-RU" baseline="0" dirty="0" smtClean="0">
              <a:solidFill>
                <a:srgbClr val="3333FF"/>
              </a:solidFill>
            </a:rPr>
            <a:t>Гидро</a:t>
          </a:r>
          <a:r>
            <a:rPr lang="ru-RU" dirty="0" smtClean="0"/>
            <a:t>сульфат калия</a:t>
          </a:r>
          <a:endParaRPr lang="ru-RU" dirty="0"/>
        </a:p>
      </dgm:t>
    </dgm:pt>
    <dgm:pt modelId="{41A5E847-5537-4CA0-B2FD-554D736CCE30}" type="parTrans" cxnId="{669B3786-4944-4BEC-9E3C-43B5713AEBB9}">
      <dgm:prSet/>
      <dgm:spPr/>
      <dgm:t>
        <a:bodyPr/>
        <a:lstStyle/>
        <a:p>
          <a:endParaRPr lang="ru-RU"/>
        </a:p>
      </dgm:t>
    </dgm:pt>
    <dgm:pt modelId="{F21D0476-1DCC-4F1E-8B67-1BF69F279678}" type="sibTrans" cxnId="{669B3786-4944-4BEC-9E3C-43B5713AEBB9}">
      <dgm:prSet/>
      <dgm:spPr/>
      <dgm:t>
        <a:bodyPr/>
        <a:lstStyle/>
        <a:p>
          <a:endParaRPr lang="ru-RU"/>
        </a:p>
      </dgm:t>
    </dgm:pt>
    <dgm:pt modelId="{EA8908C9-5AD5-4B71-A636-AE5F015B8C03}">
      <dgm:prSet phldrT="[Текст]"/>
      <dgm:spPr/>
      <dgm:t>
        <a:bodyPr/>
        <a:lstStyle/>
        <a:p>
          <a:r>
            <a:rPr lang="ru-RU" dirty="0" smtClean="0"/>
            <a:t>основные</a:t>
          </a:r>
          <a:endParaRPr lang="ru-RU" dirty="0"/>
        </a:p>
      </dgm:t>
    </dgm:pt>
    <dgm:pt modelId="{3682B851-E2E1-4C97-A312-0A429E81F10D}" type="parTrans" cxnId="{375E5043-7E9E-49AD-86B8-351151F11ED5}">
      <dgm:prSet/>
      <dgm:spPr/>
      <dgm:t>
        <a:bodyPr/>
        <a:lstStyle/>
        <a:p>
          <a:endParaRPr lang="ru-RU"/>
        </a:p>
      </dgm:t>
    </dgm:pt>
    <dgm:pt modelId="{3D008828-A199-4C8F-8408-CA444A41A628}" type="sibTrans" cxnId="{375E5043-7E9E-49AD-86B8-351151F11ED5}">
      <dgm:prSet/>
      <dgm:spPr/>
      <dgm:t>
        <a:bodyPr/>
        <a:lstStyle/>
        <a:p>
          <a:endParaRPr lang="ru-RU"/>
        </a:p>
      </dgm:t>
    </dgm:pt>
    <dgm:pt modelId="{6E84A85C-F7AE-44C9-8E01-2DA181D86A4C}">
      <dgm:prSet phldrT="[Текст]"/>
      <dgm:spPr/>
      <dgm:t>
        <a:bodyPr/>
        <a:lstStyle/>
        <a:p>
          <a:r>
            <a:rPr lang="en-US" dirty="0" smtClean="0"/>
            <a:t>Mg(</a:t>
          </a:r>
          <a:r>
            <a:rPr lang="en-US" baseline="0" dirty="0" smtClean="0">
              <a:solidFill>
                <a:srgbClr val="3333FF"/>
              </a:solidFill>
            </a:rPr>
            <a:t>OH</a:t>
          </a:r>
          <a:r>
            <a:rPr lang="en-US" dirty="0" smtClean="0"/>
            <a:t>)Cl</a:t>
          </a:r>
          <a:endParaRPr lang="ru-RU" dirty="0"/>
        </a:p>
      </dgm:t>
    </dgm:pt>
    <dgm:pt modelId="{89EB820E-29A6-4782-AB6E-48429314C25D}" type="parTrans" cxnId="{23037471-C311-4B15-BB58-861C2BD80E94}">
      <dgm:prSet/>
      <dgm:spPr/>
      <dgm:t>
        <a:bodyPr/>
        <a:lstStyle/>
        <a:p>
          <a:endParaRPr lang="ru-RU"/>
        </a:p>
      </dgm:t>
    </dgm:pt>
    <dgm:pt modelId="{6609CF38-65CB-4C07-9B5C-165016E43F99}" type="sibTrans" cxnId="{23037471-C311-4B15-BB58-861C2BD80E94}">
      <dgm:prSet/>
      <dgm:spPr/>
      <dgm:t>
        <a:bodyPr/>
        <a:lstStyle/>
        <a:p>
          <a:endParaRPr lang="ru-RU"/>
        </a:p>
      </dgm:t>
    </dgm:pt>
    <dgm:pt modelId="{4B22FFB8-2CD4-4415-AC5F-F4B0FD583AD1}">
      <dgm:prSet phldrT="[Текст]"/>
      <dgm:spPr/>
      <dgm:t>
        <a:bodyPr/>
        <a:lstStyle/>
        <a:p>
          <a:r>
            <a:rPr lang="ru-RU" baseline="0" dirty="0" smtClean="0">
              <a:solidFill>
                <a:srgbClr val="3333FF"/>
              </a:solidFill>
            </a:rPr>
            <a:t>Гидроксо</a:t>
          </a:r>
          <a:r>
            <a:rPr lang="ru-RU" dirty="0" smtClean="0"/>
            <a:t>хлорид магния</a:t>
          </a:r>
          <a:endParaRPr lang="ru-RU" dirty="0"/>
        </a:p>
      </dgm:t>
    </dgm:pt>
    <dgm:pt modelId="{946BAC73-7269-438F-A4E9-CEF3D1E88AC7}" type="parTrans" cxnId="{1215019A-C360-40B1-B61C-E8A1070CAE31}">
      <dgm:prSet/>
      <dgm:spPr/>
      <dgm:t>
        <a:bodyPr/>
        <a:lstStyle/>
        <a:p>
          <a:endParaRPr lang="ru-RU"/>
        </a:p>
      </dgm:t>
    </dgm:pt>
    <dgm:pt modelId="{6B64B88B-2B82-4850-A4F9-CB9F34DB5C1D}" type="sibTrans" cxnId="{1215019A-C360-40B1-B61C-E8A1070CAE31}">
      <dgm:prSet/>
      <dgm:spPr/>
      <dgm:t>
        <a:bodyPr/>
        <a:lstStyle/>
        <a:p>
          <a:endParaRPr lang="ru-RU"/>
        </a:p>
      </dgm:t>
    </dgm:pt>
    <dgm:pt modelId="{A0C1DE6E-FF84-4828-97BB-75EA6A0049F2}" type="pres">
      <dgm:prSet presAssocID="{44726C79-B415-4AE0-9414-CB0D74738E9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2F95BB8-CB97-4124-AC8E-FB1C481F8160}" type="pres">
      <dgm:prSet presAssocID="{F205BC4C-ACD6-4499-A00E-C138E68D8CFE}" presName="compNode" presStyleCnt="0"/>
      <dgm:spPr/>
    </dgm:pt>
    <dgm:pt modelId="{15C5838F-983F-4FD0-B471-6AC8906BCC9B}" type="pres">
      <dgm:prSet presAssocID="{F205BC4C-ACD6-4499-A00E-C138E68D8CFE}" presName="aNode" presStyleLbl="bgShp" presStyleIdx="0" presStyleCnt="3" custLinFactNeighborX="-3869" custLinFactNeighborY="947"/>
      <dgm:spPr/>
      <dgm:t>
        <a:bodyPr/>
        <a:lstStyle/>
        <a:p>
          <a:endParaRPr lang="ru-RU"/>
        </a:p>
      </dgm:t>
    </dgm:pt>
    <dgm:pt modelId="{B500677C-3C07-45A3-815F-AB3D14143D96}" type="pres">
      <dgm:prSet presAssocID="{F205BC4C-ACD6-4499-A00E-C138E68D8CFE}" presName="textNode" presStyleLbl="bgShp" presStyleIdx="0" presStyleCnt="3"/>
      <dgm:spPr/>
      <dgm:t>
        <a:bodyPr/>
        <a:lstStyle/>
        <a:p>
          <a:endParaRPr lang="ru-RU"/>
        </a:p>
      </dgm:t>
    </dgm:pt>
    <dgm:pt modelId="{8D21BDD6-E874-4807-8F3B-9CA411955C44}" type="pres">
      <dgm:prSet presAssocID="{F205BC4C-ACD6-4499-A00E-C138E68D8CFE}" presName="compChildNode" presStyleCnt="0"/>
      <dgm:spPr/>
    </dgm:pt>
    <dgm:pt modelId="{757E1673-E757-4C27-8F2C-9811B36040E4}" type="pres">
      <dgm:prSet presAssocID="{F205BC4C-ACD6-4499-A00E-C138E68D8CFE}" presName="theInnerList" presStyleCnt="0"/>
      <dgm:spPr/>
    </dgm:pt>
    <dgm:pt modelId="{7F1A2F3E-F3D1-4F00-AF53-8E4F2DACF5B6}" type="pres">
      <dgm:prSet presAssocID="{CA459F03-9ACC-4DF7-AC92-F4B2052AC975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F28EBA-7F19-412D-85AC-28A9CCDCCCCB}" type="pres">
      <dgm:prSet presAssocID="{CA459F03-9ACC-4DF7-AC92-F4B2052AC975}" presName="aSpace2" presStyleCnt="0"/>
      <dgm:spPr/>
    </dgm:pt>
    <dgm:pt modelId="{A9342E0F-6A06-4A25-9729-71F1DD75D932}" type="pres">
      <dgm:prSet presAssocID="{CC882794-652A-49F7-8717-497E07C0C9B7}" presName="childNode" presStyleLbl="node1" presStyleIdx="1" presStyleCnt="6" custLinFactNeighborX="-3660" custLinFactNeighborY="-158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52985C-2697-4E32-848E-47459BFC77C5}" type="pres">
      <dgm:prSet presAssocID="{F205BC4C-ACD6-4499-A00E-C138E68D8CFE}" presName="aSpace" presStyleCnt="0"/>
      <dgm:spPr/>
    </dgm:pt>
    <dgm:pt modelId="{73A6895B-853E-4E32-8EA1-59112441453B}" type="pres">
      <dgm:prSet presAssocID="{9FD76E8B-6996-4694-81B3-C25A836E246C}" presName="compNode" presStyleCnt="0"/>
      <dgm:spPr/>
    </dgm:pt>
    <dgm:pt modelId="{6D54C99B-9155-4FE4-A11F-C09AEB2818F1}" type="pres">
      <dgm:prSet presAssocID="{9FD76E8B-6996-4694-81B3-C25A836E246C}" presName="aNode" presStyleLbl="bgShp" presStyleIdx="1" presStyleCnt="3"/>
      <dgm:spPr/>
      <dgm:t>
        <a:bodyPr/>
        <a:lstStyle/>
        <a:p>
          <a:endParaRPr lang="ru-RU"/>
        </a:p>
      </dgm:t>
    </dgm:pt>
    <dgm:pt modelId="{50EA0FE7-4DEE-44EE-BB8B-710AABEDBB2A}" type="pres">
      <dgm:prSet presAssocID="{9FD76E8B-6996-4694-81B3-C25A836E246C}" presName="textNode" presStyleLbl="bgShp" presStyleIdx="1" presStyleCnt="3"/>
      <dgm:spPr/>
      <dgm:t>
        <a:bodyPr/>
        <a:lstStyle/>
        <a:p>
          <a:endParaRPr lang="ru-RU"/>
        </a:p>
      </dgm:t>
    </dgm:pt>
    <dgm:pt modelId="{88A13911-19A2-4EC4-B5ED-9C9823E9CFCC}" type="pres">
      <dgm:prSet presAssocID="{9FD76E8B-6996-4694-81B3-C25A836E246C}" presName="compChildNode" presStyleCnt="0"/>
      <dgm:spPr/>
    </dgm:pt>
    <dgm:pt modelId="{AF482E1C-AFF3-4CFD-82F4-E00302DA8EE2}" type="pres">
      <dgm:prSet presAssocID="{9FD76E8B-6996-4694-81B3-C25A836E246C}" presName="theInnerList" presStyleCnt="0"/>
      <dgm:spPr/>
    </dgm:pt>
    <dgm:pt modelId="{D005323D-0120-4DB6-ABAD-D1FB7B2275B8}" type="pres">
      <dgm:prSet presAssocID="{0F8ABDF9-A65D-4F89-BA60-B045A30CA1BC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DCCC43-C36F-4423-91BE-CEA2012A4845}" type="pres">
      <dgm:prSet presAssocID="{0F8ABDF9-A65D-4F89-BA60-B045A30CA1BC}" presName="aSpace2" presStyleCnt="0"/>
      <dgm:spPr/>
    </dgm:pt>
    <dgm:pt modelId="{52187EDA-CBFA-429C-9064-BAF4A19E97FD}" type="pres">
      <dgm:prSet presAssocID="{DFCE8E27-AE72-45C3-AA28-4F8E599940A9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BEB991-84D8-4EB7-9284-3CD15A750C66}" type="pres">
      <dgm:prSet presAssocID="{9FD76E8B-6996-4694-81B3-C25A836E246C}" presName="aSpace" presStyleCnt="0"/>
      <dgm:spPr/>
    </dgm:pt>
    <dgm:pt modelId="{F3E6EF59-46EE-4D89-83F4-97D48054DB3C}" type="pres">
      <dgm:prSet presAssocID="{EA8908C9-5AD5-4B71-A636-AE5F015B8C03}" presName="compNode" presStyleCnt="0"/>
      <dgm:spPr/>
    </dgm:pt>
    <dgm:pt modelId="{8DFC3ED8-87C6-490C-B668-A09518FA9538}" type="pres">
      <dgm:prSet presAssocID="{EA8908C9-5AD5-4B71-A636-AE5F015B8C03}" presName="aNode" presStyleLbl="bgShp" presStyleIdx="2" presStyleCnt="3"/>
      <dgm:spPr/>
      <dgm:t>
        <a:bodyPr/>
        <a:lstStyle/>
        <a:p>
          <a:endParaRPr lang="ru-RU"/>
        </a:p>
      </dgm:t>
    </dgm:pt>
    <dgm:pt modelId="{C3ED2E57-C609-43F3-BDC7-2BE5A735A451}" type="pres">
      <dgm:prSet presAssocID="{EA8908C9-5AD5-4B71-A636-AE5F015B8C03}" presName="textNode" presStyleLbl="bgShp" presStyleIdx="2" presStyleCnt="3"/>
      <dgm:spPr/>
      <dgm:t>
        <a:bodyPr/>
        <a:lstStyle/>
        <a:p>
          <a:endParaRPr lang="ru-RU"/>
        </a:p>
      </dgm:t>
    </dgm:pt>
    <dgm:pt modelId="{EEA13A1A-3CD4-4DB2-815A-38BC612B3E2C}" type="pres">
      <dgm:prSet presAssocID="{EA8908C9-5AD5-4B71-A636-AE5F015B8C03}" presName="compChildNode" presStyleCnt="0"/>
      <dgm:spPr/>
    </dgm:pt>
    <dgm:pt modelId="{DEB183D4-8C1E-459E-89D7-7E0BE58C8FE6}" type="pres">
      <dgm:prSet presAssocID="{EA8908C9-5AD5-4B71-A636-AE5F015B8C03}" presName="theInnerList" presStyleCnt="0"/>
      <dgm:spPr/>
    </dgm:pt>
    <dgm:pt modelId="{C48E3F09-B701-4FEB-9B6B-723DFEE51283}" type="pres">
      <dgm:prSet presAssocID="{6E84A85C-F7AE-44C9-8E01-2DA181D86A4C}" presName="childNode" presStyleLbl="node1" presStyleIdx="4" presStyleCnt="6" custLinFactNeighborX="1096" custLinFactNeighborY="-144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02C05-5383-45F2-863C-164C12A2A998}" type="pres">
      <dgm:prSet presAssocID="{6E84A85C-F7AE-44C9-8E01-2DA181D86A4C}" presName="aSpace2" presStyleCnt="0"/>
      <dgm:spPr/>
    </dgm:pt>
    <dgm:pt modelId="{445A1AA3-3796-4765-81C2-D79C5AAA39FF}" type="pres">
      <dgm:prSet presAssocID="{4B22FFB8-2CD4-4415-AC5F-F4B0FD583AD1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49700CB-61CC-4C8E-9BB9-5186026CC0FF}" type="presOf" srcId="{0F8ABDF9-A65D-4F89-BA60-B045A30CA1BC}" destId="{D005323D-0120-4DB6-ABAD-D1FB7B2275B8}" srcOrd="0" destOrd="0" presId="urn:microsoft.com/office/officeart/2005/8/layout/lProcess2"/>
    <dgm:cxn modelId="{1215019A-C360-40B1-B61C-E8A1070CAE31}" srcId="{EA8908C9-5AD5-4B71-A636-AE5F015B8C03}" destId="{4B22FFB8-2CD4-4415-AC5F-F4B0FD583AD1}" srcOrd="1" destOrd="0" parTransId="{946BAC73-7269-438F-A4E9-CEF3D1E88AC7}" sibTransId="{6B64B88B-2B82-4850-A4F9-CB9F34DB5C1D}"/>
    <dgm:cxn modelId="{C196CBE5-1989-42FB-B239-9B077196B7A4}" type="presOf" srcId="{EA8908C9-5AD5-4B71-A636-AE5F015B8C03}" destId="{8DFC3ED8-87C6-490C-B668-A09518FA9538}" srcOrd="0" destOrd="0" presId="urn:microsoft.com/office/officeart/2005/8/layout/lProcess2"/>
    <dgm:cxn modelId="{375E5043-7E9E-49AD-86B8-351151F11ED5}" srcId="{44726C79-B415-4AE0-9414-CB0D74738E99}" destId="{EA8908C9-5AD5-4B71-A636-AE5F015B8C03}" srcOrd="2" destOrd="0" parTransId="{3682B851-E2E1-4C97-A312-0A429E81F10D}" sibTransId="{3D008828-A199-4C8F-8408-CA444A41A628}"/>
    <dgm:cxn modelId="{1313E1E5-D438-45F7-A6D7-6754D1361401}" srcId="{F205BC4C-ACD6-4499-A00E-C138E68D8CFE}" destId="{CC882794-652A-49F7-8717-497E07C0C9B7}" srcOrd="1" destOrd="0" parTransId="{E3B1EA58-AC54-4B36-B91C-44B64DB8270A}" sibTransId="{1D159F91-37D0-4B13-AB30-8268CBE9700D}"/>
    <dgm:cxn modelId="{5137E477-6FB3-4327-B5F1-8A12F6CE2C52}" srcId="{44726C79-B415-4AE0-9414-CB0D74738E99}" destId="{9FD76E8B-6996-4694-81B3-C25A836E246C}" srcOrd="1" destOrd="0" parTransId="{CDB10581-CA03-441F-8E7E-B97A46F1E302}" sibTransId="{837AE2DB-1507-4F09-A399-07B4D13ED749}"/>
    <dgm:cxn modelId="{669B3786-4944-4BEC-9E3C-43B5713AEBB9}" srcId="{9FD76E8B-6996-4694-81B3-C25A836E246C}" destId="{DFCE8E27-AE72-45C3-AA28-4F8E599940A9}" srcOrd="1" destOrd="0" parTransId="{41A5E847-5537-4CA0-B2FD-554D736CCE30}" sibTransId="{F21D0476-1DCC-4F1E-8B67-1BF69F279678}"/>
    <dgm:cxn modelId="{21A54AED-ECFC-4459-BD0B-6B8426E322D0}" srcId="{9FD76E8B-6996-4694-81B3-C25A836E246C}" destId="{0F8ABDF9-A65D-4F89-BA60-B045A30CA1BC}" srcOrd="0" destOrd="0" parTransId="{99CFE7ED-A93E-4C7A-8F11-BFCBDE1C2A55}" sibTransId="{33F964F4-B84A-481B-B426-0BD0F30DB9C6}"/>
    <dgm:cxn modelId="{23037471-C311-4B15-BB58-861C2BD80E94}" srcId="{EA8908C9-5AD5-4B71-A636-AE5F015B8C03}" destId="{6E84A85C-F7AE-44C9-8E01-2DA181D86A4C}" srcOrd="0" destOrd="0" parTransId="{89EB820E-29A6-4782-AB6E-48429314C25D}" sibTransId="{6609CF38-65CB-4C07-9B5C-165016E43F99}"/>
    <dgm:cxn modelId="{2ACF32B6-8DDC-4E96-98C4-3374942E961A}" srcId="{F205BC4C-ACD6-4499-A00E-C138E68D8CFE}" destId="{CA459F03-9ACC-4DF7-AC92-F4B2052AC975}" srcOrd="0" destOrd="0" parTransId="{1EED9722-5606-4CA9-8F12-27BD9011FF71}" sibTransId="{065218D2-1F04-43D1-A34E-3ED04D967AE1}"/>
    <dgm:cxn modelId="{8EE5624F-642D-4FD0-A96D-D2F4FEE49EDF}" type="presOf" srcId="{9FD76E8B-6996-4694-81B3-C25A836E246C}" destId="{6D54C99B-9155-4FE4-A11F-C09AEB2818F1}" srcOrd="0" destOrd="0" presId="urn:microsoft.com/office/officeart/2005/8/layout/lProcess2"/>
    <dgm:cxn modelId="{CC410188-0216-418B-A3F2-10E8415B2B00}" type="presOf" srcId="{EA8908C9-5AD5-4B71-A636-AE5F015B8C03}" destId="{C3ED2E57-C609-43F3-BDC7-2BE5A735A451}" srcOrd="1" destOrd="0" presId="urn:microsoft.com/office/officeart/2005/8/layout/lProcess2"/>
    <dgm:cxn modelId="{DAFB66A6-B52F-48B9-9096-8A1E5BDD64C1}" type="presOf" srcId="{F205BC4C-ACD6-4499-A00E-C138E68D8CFE}" destId="{B500677C-3C07-45A3-815F-AB3D14143D96}" srcOrd="1" destOrd="0" presId="urn:microsoft.com/office/officeart/2005/8/layout/lProcess2"/>
    <dgm:cxn modelId="{840FF63E-9BFD-4802-90D3-2F82A2B0260A}" srcId="{44726C79-B415-4AE0-9414-CB0D74738E99}" destId="{F205BC4C-ACD6-4499-A00E-C138E68D8CFE}" srcOrd="0" destOrd="0" parTransId="{4CA838D3-6CB7-49EC-8058-EECC8AC1FD8F}" sibTransId="{2215F5D1-5A3D-4ECB-8B15-4FC72DE23565}"/>
    <dgm:cxn modelId="{32047C2A-0C93-417A-9F1D-8BD4E1832B53}" type="presOf" srcId="{9FD76E8B-6996-4694-81B3-C25A836E246C}" destId="{50EA0FE7-4DEE-44EE-BB8B-710AABEDBB2A}" srcOrd="1" destOrd="0" presId="urn:microsoft.com/office/officeart/2005/8/layout/lProcess2"/>
    <dgm:cxn modelId="{FBC41393-7605-4AD4-BC49-0483734CBD2A}" type="presOf" srcId="{4B22FFB8-2CD4-4415-AC5F-F4B0FD583AD1}" destId="{445A1AA3-3796-4765-81C2-D79C5AAA39FF}" srcOrd="0" destOrd="0" presId="urn:microsoft.com/office/officeart/2005/8/layout/lProcess2"/>
    <dgm:cxn modelId="{FB8A7E57-08A7-4F70-9F35-ABE7E8DBC1BF}" type="presOf" srcId="{CA459F03-9ACC-4DF7-AC92-F4B2052AC975}" destId="{7F1A2F3E-F3D1-4F00-AF53-8E4F2DACF5B6}" srcOrd="0" destOrd="0" presId="urn:microsoft.com/office/officeart/2005/8/layout/lProcess2"/>
    <dgm:cxn modelId="{43468973-B056-4217-83C5-FB5B85ECA7AD}" type="presOf" srcId="{F205BC4C-ACD6-4499-A00E-C138E68D8CFE}" destId="{15C5838F-983F-4FD0-B471-6AC8906BCC9B}" srcOrd="0" destOrd="0" presId="urn:microsoft.com/office/officeart/2005/8/layout/lProcess2"/>
    <dgm:cxn modelId="{98D0F040-D482-4684-8EB1-02D519807D9D}" type="presOf" srcId="{44726C79-B415-4AE0-9414-CB0D74738E99}" destId="{A0C1DE6E-FF84-4828-97BB-75EA6A0049F2}" srcOrd="0" destOrd="0" presId="urn:microsoft.com/office/officeart/2005/8/layout/lProcess2"/>
    <dgm:cxn modelId="{A588F8E6-2BB4-41D2-9D5D-69251F5CC429}" type="presOf" srcId="{6E84A85C-F7AE-44C9-8E01-2DA181D86A4C}" destId="{C48E3F09-B701-4FEB-9B6B-723DFEE51283}" srcOrd="0" destOrd="0" presId="urn:microsoft.com/office/officeart/2005/8/layout/lProcess2"/>
    <dgm:cxn modelId="{90FD2E9A-EF3D-4487-A10D-173C9C275D8C}" type="presOf" srcId="{DFCE8E27-AE72-45C3-AA28-4F8E599940A9}" destId="{52187EDA-CBFA-429C-9064-BAF4A19E97FD}" srcOrd="0" destOrd="0" presId="urn:microsoft.com/office/officeart/2005/8/layout/lProcess2"/>
    <dgm:cxn modelId="{9F925F9B-EB64-49BE-8079-EDD9B41EE820}" type="presOf" srcId="{CC882794-652A-49F7-8717-497E07C0C9B7}" destId="{A9342E0F-6A06-4A25-9729-71F1DD75D932}" srcOrd="0" destOrd="0" presId="urn:microsoft.com/office/officeart/2005/8/layout/lProcess2"/>
    <dgm:cxn modelId="{CEFC3F6E-77C5-46D7-A47F-D14BDAF6B14B}" type="presParOf" srcId="{A0C1DE6E-FF84-4828-97BB-75EA6A0049F2}" destId="{12F95BB8-CB97-4124-AC8E-FB1C481F8160}" srcOrd="0" destOrd="0" presId="urn:microsoft.com/office/officeart/2005/8/layout/lProcess2"/>
    <dgm:cxn modelId="{C067B462-87C4-4912-9C3E-24F3D3D74AC0}" type="presParOf" srcId="{12F95BB8-CB97-4124-AC8E-FB1C481F8160}" destId="{15C5838F-983F-4FD0-B471-6AC8906BCC9B}" srcOrd="0" destOrd="0" presId="urn:microsoft.com/office/officeart/2005/8/layout/lProcess2"/>
    <dgm:cxn modelId="{0F50E512-5465-4FAD-8710-90D464CD413A}" type="presParOf" srcId="{12F95BB8-CB97-4124-AC8E-FB1C481F8160}" destId="{B500677C-3C07-45A3-815F-AB3D14143D96}" srcOrd="1" destOrd="0" presId="urn:microsoft.com/office/officeart/2005/8/layout/lProcess2"/>
    <dgm:cxn modelId="{FAEA83A5-29F8-4F6D-AF13-3CE11DB573D6}" type="presParOf" srcId="{12F95BB8-CB97-4124-AC8E-FB1C481F8160}" destId="{8D21BDD6-E874-4807-8F3B-9CA411955C44}" srcOrd="2" destOrd="0" presId="urn:microsoft.com/office/officeart/2005/8/layout/lProcess2"/>
    <dgm:cxn modelId="{FB6F7E19-6F7E-43CF-8ACF-EB1D5BE1C05B}" type="presParOf" srcId="{8D21BDD6-E874-4807-8F3B-9CA411955C44}" destId="{757E1673-E757-4C27-8F2C-9811B36040E4}" srcOrd="0" destOrd="0" presId="urn:microsoft.com/office/officeart/2005/8/layout/lProcess2"/>
    <dgm:cxn modelId="{93A5EBAF-6EAB-4759-B1B7-D37781BEB206}" type="presParOf" srcId="{757E1673-E757-4C27-8F2C-9811B36040E4}" destId="{7F1A2F3E-F3D1-4F00-AF53-8E4F2DACF5B6}" srcOrd="0" destOrd="0" presId="urn:microsoft.com/office/officeart/2005/8/layout/lProcess2"/>
    <dgm:cxn modelId="{D7EBEC79-DB3B-46C2-9F4F-5EEBA8E9B464}" type="presParOf" srcId="{757E1673-E757-4C27-8F2C-9811B36040E4}" destId="{B7F28EBA-7F19-412D-85AC-28A9CCDCCCCB}" srcOrd="1" destOrd="0" presId="urn:microsoft.com/office/officeart/2005/8/layout/lProcess2"/>
    <dgm:cxn modelId="{234AF07B-554B-4EE9-A0A8-28E2ECE3D5D1}" type="presParOf" srcId="{757E1673-E757-4C27-8F2C-9811B36040E4}" destId="{A9342E0F-6A06-4A25-9729-71F1DD75D932}" srcOrd="2" destOrd="0" presId="urn:microsoft.com/office/officeart/2005/8/layout/lProcess2"/>
    <dgm:cxn modelId="{CD940FE9-E5AD-43E2-B6E8-0B756BB68790}" type="presParOf" srcId="{A0C1DE6E-FF84-4828-97BB-75EA6A0049F2}" destId="{F552985C-2697-4E32-848E-47459BFC77C5}" srcOrd="1" destOrd="0" presId="urn:microsoft.com/office/officeart/2005/8/layout/lProcess2"/>
    <dgm:cxn modelId="{02CF4C00-A549-477A-B21C-82B75D4C390B}" type="presParOf" srcId="{A0C1DE6E-FF84-4828-97BB-75EA6A0049F2}" destId="{73A6895B-853E-4E32-8EA1-59112441453B}" srcOrd="2" destOrd="0" presId="urn:microsoft.com/office/officeart/2005/8/layout/lProcess2"/>
    <dgm:cxn modelId="{AC0E8911-E33F-48D3-AD1F-21CFA395CBE1}" type="presParOf" srcId="{73A6895B-853E-4E32-8EA1-59112441453B}" destId="{6D54C99B-9155-4FE4-A11F-C09AEB2818F1}" srcOrd="0" destOrd="0" presId="urn:microsoft.com/office/officeart/2005/8/layout/lProcess2"/>
    <dgm:cxn modelId="{8C764E30-350E-41D8-8EBD-86AD44CA4AFC}" type="presParOf" srcId="{73A6895B-853E-4E32-8EA1-59112441453B}" destId="{50EA0FE7-4DEE-44EE-BB8B-710AABEDBB2A}" srcOrd="1" destOrd="0" presId="urn:microsoft.com/office/officeart/2005/8/layout/lProcess2"/>
    <dgm:cxn modelId="{AE486065-7746-4C2C-AAA7-478FD6BCB38D}" type="presParOf" srcId="{73A6895B-853E-4E32-8EA1-59112441453B}" destId="{88A13911-19A2-4EC4-B5ED-9C9823E9CFCC}" srcOrd="2" destOrd="0" presId="urn:microsoft.com/office/officeart/2005/8/layout/lProcess2"/>
    <dgm:cxn modelId="{CF8FD0FE-49BC-41C7-8A00-A5290370DE9B}" type="presParOf" srcId="{88A13911-19A2-4EC4-B5ED-9C9823E9CFCC}" destId="{AF482E1C-AFF3-4CFD-82F4-E00302DA8EE2}" srcOrd="0" destOrd="0" presId="urn:microsoft.com/office/officeart/2005/8/layout/lProcess2"/>
    <dgm:cxn modelId="{099D168B-BEB0-4875-939E-2FFD2BECDFE2}" type="presParOf" srcId="{AF482E1C-AFF3-4CFD-82F4-E00302DA8EE2}" destId="{D005323D-0120-4DB6-ABAD-D1FB7B2275B8}" srcOrd="0" destOrd="0" presId="urn:microsoft.com/office/officeart/2005/8/layout/lProcess2"/>
    <dgm:cxn modelId="{6C1897E0-E256-4B59-9510-B9CAFF4B5501}" type="presParOf" srcId="{AF482E1C-AFF3-4CFD-82F4-E00302DA8EE2}" destId="{27DCCC43-C36F-4423-91BE-CEA2012A4845}" srcOrd="1" destOrd="0" presId="urn:microsoft.com/office/officeart/2005/8/layout/lProcess2"/>
    <dgm:cxn modelId="{9FC8D479-6B54-45D6-9CB9-15C078AE46E4}" type="presParOf" srcId="{AF482E1C-AFF3-4CFD-82F4-E00302DA8EE2}" destId="{52187EDA-CBFA-429C-9064-BAF4A19E97FD}" srcOrd="2" destOrd="0" presId="urn:microsoft.com/office/officeart/2005/8/layout/lProcess2"/>
    <dgm:cxn modelId="{44F585CF-FCE8-47B4-B7CF-811F8F7686BC}" type="presParOf" srcId="{A0C1DE6E-FF84-4828-97BB-75EA6A0049F2}" destId="{B5BEB991-84D8-4EB7-9284-3CD15A750C66}" srcOrd="3" destOrd="0" presId="urn:microsoft.com/office/officeart/2005/8/layout/lProcess2"/>
    <dgm:cxn modelId="{8C055643-BDF8-483C-886B-C30E79E3836B}" type="presParOf" srcId="{A0C1DE6E-FF84-4828-97BB-75EA6A0049F2}" destId="{F3E6EF59-46EE-4D89-83F4-97D48054DB3C}" srcOrd="4" destOrd="0" presId="urn:microsoft.com/office/officeart/2005/8/layout/lProcess2"/>
    <dgm:cxn modelId="{E2BC715E-E601-4454-9878-3B22B3487F6F}" type="presParOf" srcId="{F3E6EF59-46EE-4D89-83F4-97D48054DB3C}" destId="{8DFC3ED8-87C6-490C-B668-A09518FA9538}" srcOrd="0" destOrd="0" presId="urn:microsoft.com/office/officeart/2005/8/layout/lProcess2"/>
    <dgm:cxn modelId="{EA3B1378-414F-4391-81C8-C43F510E4685}" type="presParOf" srcId="{F3E6EF59-46EE-4D89-83F4-97D48054DB3C}" destId="{C3ED2E57-C609-43F3-BDC7-2BE5A735A451}" srcOrd="1" destOrd="0" presId="urn:microsoft.com/office/officeart/2005/8/layout/lProcess2"/>
    <dgm:cxn modelId="{3081419D-AC15-4F14-956B-08DEC085DEB8}" type="presParOf" srcId="{F3E6EF59-46EE-4D89-83F4-97D48054DB3C}" destId="{EEA13A1A-3CD4-4DB2-815A-38BC612B3E2C}" srcOrd="2" destOrd="0" presId="urn:microsoft.com/office/officeart/2005/8/layout/lProcess2"/>
    <dgm:cxn modelId="{329AC6F0-5FD5-40F1-8F10-A56CAC948A90}" type="presParOf" srcId="{EEA13A1A-3CD4-4DB2-815A-38BC612B3E2C}" destId="{DEB183D4-8C1E-459E-89D7-7E0BE58C8FE6}" srcOrd="0" destOrd="0" presId="urn:microsoft.com/office/officeart/2005/8/layout/lProcess2"/>
    <dgm:cxn modelId="{86EDB6E0-EDCB-4BDE-B71C-E0E35E98AC09}" type="presParOf" srcId="{DEB183D4-8C1E-459E-89D7-7E0BE58C8FE6}" destId="{C48E3F09-B701-4FEB-9B6B-723DFEE51283}" srcOrd="0" destOrd="0" presId="urn:microsoft.com/office/officeart/2005/8/layout/lProcess2"/>
    <dgm:cxn modelId="{9825FF33-460C-47C4-A527-600556097334}" type="presParOf" srcId="{DEB183D4-8C1E-459E-89D7-7E0BE58C8FE6}" destId="{92C02C05-5383-45F2-863C-164C12A2A998}" srcOrd="1" destOrd="0" presId="urn:microsoft.com/office/officeart/2005/8/layout/lProcess2"/>
    <dgm:cxn modelId="{106AD37E-F4C8-46E8-8421-671D66A48AE3}" type="presParOf" srcId="{DEB183D4-8C1E-459E-89D7-7E0BE58C8FE6}" destId="{445A1AA3-3796-4765-81C2-D79C5AAA39FF}" srcOrd="2" destOrd="0" presId="urn:microsoft.com/office/officeart/2005/8/layout/lProcess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F8EB28-A4AA-4FC9-AD36-5AE1E6F97FDC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36A829-286C-492D-ADE8-A15F5EC68D5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08A781-B148-4210-812D-88A2F4EC4718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193E2F-2D30-4707-9638-E9E12D24E3A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0AABA7-7477-430D-9C21-B0D9913774F0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Название или названия</a:t>
            </a:r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72A563-A250-4441-A253-6342A64088F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Название или названия</a:t>
            </a:r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9D4F35B-EF28-418E-8ECF-D35CAC6F9BFE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dirty="0" smtClean="0"/>
              <a:t>Название или названия</a:t>
            </a:r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B515283-8C0B-4271-99E1-9CD94455ADCF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1235C61-BB7A-42C1-9EE1-37F5763A4545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96808-A1CB-47A4-95A7-93CBA056B946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9EBFE-0EC3-4D87-B851-3B72DBAFBD4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AFAC3-0D86-4C92-9141-242A0D5057D8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4B180-6DB5-4548-8C42-2E8723BAD8F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4C0C0-39B0-4073-9696-4DE38887BB5B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22DAE-BE7A-481D-B928-D0E18CB06A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99FF9-282C-4E37-A2A9-0F120C77C5B0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61BB5-61B5-4652-8060-5FD4777C99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6B589-F201-458D-901A-43F639059C81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BCCC7-0A2D-4142-AB6D-8DBCB73469C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B75CA-3B14-426C-9827-BFBD10E6324F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C36CF-A6F3-468F-ABB0-8D689DAAD6F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9D2D1-929D-49DA-BAAA-CDE3CB278FFC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73A42-D45D-4B27-82AB-B4A0CE9365C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46059-2BAD-46A5-B3C2-1CA2F479C596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4D053-D143-4C1F-9CBF-7ABB35FE8D6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21C83-9757-4A87-9E9E-72939FFCCF95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4C391-529C-4CDE-9A6A-49317074640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CFE37-9B00-470A-AC78-BFDDAD1BDCC5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425CA-5692-449C-B463-BA9540C9F2B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735F8-FD0E-42C8-9B90-7CC5A507A98B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14E39-EDDD-455E-B362-F4A4F38A7C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ED76A5-3EDE-4B6B-B1A3-9E64AE654287}" type="datetimeFigureOut">
              <a:rPr lang="ru-RU"/>
              <a:pPr>
                <a:defRPr/>
              </a:pPr>
              <a:t>11.04.2008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7AEC4C-F78C-4024-B4CD-C203E609B1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40;&#1076;&#1084;&#1080;&#1085;&#1080;&#1089;&#1090;&#1088;&#1072;&#1090;&#1086;&#1088;\&#1056;&#1072;&#1073;&#1086;&#1095;&#1080;&#1081;%20&#1089;&#1090;&#1086;&#1083;\&#1074;&#1080;&#1076;&#1080;&#1086;%20&#1084;&#1072;&#1096;\&#1053;&#1086;&#1074;&#1072;&#1103;%20&#1087;&#1072;&#1087;&#1082;&#1072;\&#1084;&#1077;&#1090;&#1072;&#1083;&#1083;&#1099;+%20&#1082;&#1080;&#1089;&#1083;&#1086;&#1090;&#1072;.avi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40;&#1076;&#1084;&#1080;&#1085;&#1080;&#1089;&#1090;&#1088;&#1072;&#1090;&#1086;&#1088;\&#1056;&#1072;&#1073;&#1086;&#1095;&#1080;&#1081;%20&#1089;&#1090;&#1086;&#1083;\&#1074;&#1080;&#1076;&#1080;&#1086;%20&#1084;&#1072;&#1096;\&#1053;&#1086;&#1074;&#1072;&#1103;%20&#1087;&#1072;&#1087;&#1082;&#1072;\&#1085;&#1077;&#1081;&#1090;&#1088;&#1072;&#1083;&#1080;&#1079;&#1072;&#1094;&#1080;&#1103;%20&#1087;&#1086;&#1083;&#1091;&#1095;.NaCl.avi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40;&#1076;&#1084;&#1080;&#1085;&#1080;&#1089;&#1090;&#1088;&#1072;&#1090;&#1086;&#1088;\&#1056;&#1072;&#1073;&#1086;&#1095;&#1080;&#1081;%20&#1089;&#1090;&#1086;&#1083;\&#1074;&#1080;&#1076;&#1080;&#1086;%20&#1084;&#1072;&#1096;\&#1053;&#1086;&#1074;&#1072;&#1103;%20&#1087;&#1072;&#1087;&#1082;&#1072;\CO2+Ca(OH)2.avi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40;&#1076;&#1084;&#1080;&#1085;&#1080;&#1089;&#1090;&#1088;&#1072;&#1090;&#1086;&#1088;\&#1056;&#1072;&#1073;&#1086;&#1095;&#1080;&#1081;%20&#1089;&#1090;&#1086;&#1083;\&#1074;&#1080;&#1076;&#1080;&#1086;%20&#1084;&#1072;&#1096;\&#1053;&#1086;&#1074;&#1072;&#1103;%20&#1087;&#1072;&#1087;&#1082;&#1072;\&#1087;&#1088;&#1080;&#1084;&#1077;&#1085;&#1077;&#1085;&#1080;&#1077;%20&#1080;&#1079;&#1074;&#1077;&#1089;&#1090;&#1085;&#1103;&#1082;&#1072;.avi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40;&#1076;&#1084;&#1080;&#1085;&#1080;&#1089;&#1090;&#1088;&#1072;&#1090;&#1086;&#1088;\&#1056;&#1072;&#1073;&#1086;&#1095;&#1080;&#1081;%20&#1089;&#1090;&#1086;&#1083;\&#1074;&#1080;&#1076;&#1080;&#1086;%20&#1084;&#1072;&#1096;\&#1053;&#1086;&#1074;&#1072;&#1103;%20&#1087;&#1072;&#1087;&#1082;&#1072;\&#1089;&#1090;&#1072;&#1083;&#1072;&#1082;&#1085;&#1080;&#1090;&#1099;.avi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&#1040;&#1076;&#1084;&#1080;&#1085;&#1080;&#1089;&#1090;&#1088;&#1072;&#1090;&#1086;&#1088;\&#1056;&#1072;&#1073;&#1086;&#1095;&#1080;&#1081;%20&#1089;&#1090;&#1086;&#1083;\&#1074;&#1080;&#1076;&#1080;&#1086;%20&#1084;&#1072;&#1096;\&#1053;&#1086;&#1074;&#1072;&#1103;%20&#1087;&#1072;&#1087;&#1082;&#1072;\&#1074;&#1088;&#1077;&#1076;%20&#1089;&#1086;&#1083;&#1077;&#1081;.avi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43852" cy="1643073"/>
          </a:xfrm>
        </p:spPr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Тема урока: Соли.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88" y="2214563"/>
            <a:ext cx="8501062" cy="1071562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600" b="1" dirty="0" smtClean="0">
                <a:solidFill>
                  <a:srgbClr val="0070C0"/>
                </a:solidFill>
              </a:rPr>
              <a:t>Цели урока: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076" name="Прямоугольник 4"/>
          <p:cNvSpPr>
            <a:spLocks noChangeArrowheads="1"/>
          </p:cNvSpPr>
          <p:nvPr/>
        </p:nvSpPr>
        <p:spPr bwMode="auto">
          <a:xfrm>
            <a:off x="142875" y="2786063"/>
            <a:ext cx="88582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1020763" algn="l"/>
              </a:tabLst>
            </a:pPr>
            <a:r>
              <a:rPr lang="ru-RU" sz="2800" dirty="0">
                <a:solidFill>
                  <a:srgbClr val="0E2C3E"/>
                </a:solidFill>
                <a:cs typeface="Times New Roman" pitchFamily="18" charset="0"/>
              </a:rPr>
              <a:t>1) Сформировать понятия о солях.</a:t>
            </a:r>
            <a:endParaRPr lang="ru-RU" sz="2800" dirty="0">
              <a:solidFill>
                <a:srgbClr val="0E2C3E"/>
              </a:solidFill>
            </a:endParaRPr>
          </a:p>
          <a:p>
            <a:pPr eaLnBrk="0" hangingPunct="0">
              <a:tabLst>
                <a:tab pos="1020763" algn="l"/>
              </a:tabLst>
            </a:pPr>
            <a:r>
              <a:rPr lang="ru-RU" sz="2800" dirty="0">
                <a:solidFill>
                  <a:srgbClr val="0E2C3E"/>
                </a:solidFill>
                <a:cs typeface="Times New Roman" pitchFamily="18" charset="0"/>
              </a:rPr>
              <a:t>2)Рассмотреть состав, названия и получение солей.</a:t>
            </a:r>
          </a:p>
          <a:p>
            <a:pPr eaLnBrk="0" hangingPunct="0">
              <a:tabLst>
                <a:tab pos="1020763" algn="l"/>
              </a:tabLst>
            </a:pPr>
            <a:r>
              <a:rPr lang="ru-RU" sz="2800" dirty="0">
                <a:solidFill>
                  <a:srgbClr val="0E2C3E"/>
                </a:solidFill>
                <a:cs typeface="Times New Roman" pitchFamily="18" charset="0"/>
              </a:rPr>
              <a:t>3) Роль солей в нашей жизни.</a:t>
            </a:r>
            <a:endParaRPr lang="ru-RU" sz="2800" dirty="0">
              <a:solidFill>
                <a:srgbClr val="0E2C3E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t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закрепление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571625"/>
            <a:ext cx="4572000" cy="46863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179888" algn="l"/>
              </a:tabLst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Поиграйте в «крестики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нолики».Покажите выигрышный путь, который составляет формулы </a:t>
            </a:r>
            <a:r>
              <a:rPr lang="ru-RU" sz="2000" dirty="0" smtClean="0">
                <a:solidFill>
                  <a:srgbClr val="002060"/>
                </a:solidFill>
              </a:rPr>
              <a:t>солей 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179888" algn="l"/>
              </a:tabLs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Дайте названия этим солям.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500562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Поиграйте в «крестики-нолики».Покажите выигрышный путь, который составляет формулы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кислых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солей.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Дайте названия этим солям.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625" y="4000500"/>
          <a:ext cx="3500463" cy="1182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6821"/>
                <a:gridCol w="1166821"/>
                <a:gridCol w="1166821"/>
              </a:tblGrid>
              <a:tr h="3045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HNO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NaOH</a:t>
                      </a:r>
                      <a:endParaRPr lang="ru-RU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3045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CuCl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Al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(CO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PO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4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4513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Cu(OH)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Fe(NO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Ba(OH)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429250" y="4000500"/>
          <a:ext cx="3357586" cy="1240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8"/>
                <a:gridCol w="1143008"/>
                <a:gridCol w="1071570"/>
              </a:tblGrid>
              <a:tr h="41338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KHCO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Al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(CO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NO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CaHPO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Ca(OH)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Mg(OH)Cl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NaHSO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t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закрепление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571625"/>
            <a:ext cx="4572000" cy="46863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179888" algn="l"/>
              </a:tabLst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Поиграйте в «крестики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нолики».Покажите выигрышный путь, который составляет формулы </a:t>
            </a:r>
            <a:r>
              <a:rPr lang="ru-RU" sz="2000" dirty="0" smtClean="0">
                <a:solidFill>
                  <a:srgbClr val="002060"/>
                </a:solidFill>
              </a:rPr>
              <a:t>солей 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179888" algn="l"/>
              </a:tabLs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Дайте названия этим солям.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500562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Поиграйте в «крестики-нолики».Покажите выигрышный путь, который составляет формулы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кислых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солей.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Дайте названия этим солям.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625" y="4000500"/>
          <a:ext cx="3500463" cy="1182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6821"/>
                <a:gridCol w="1166821"/>
                <a:gridCol w="1166821"/>
              </a:tblGrid>
              <a:tr h="3045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HNO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NaOH</a:t>
                      </a:r>
                      <a:endParaRPr lang="ru-RU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3045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CuCl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Al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(CO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PO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4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4513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Cu(OH)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Fe(NO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Ba(OH)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429250" y="4000500"/>
          <a:ext cx="3357586" cy="12401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8"/>
                <a:gridCol w="1143008"/>
                <a:gridCol w="1071570"/>
              </a:tblGrid>
              <a:tr h="41338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KHCO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Al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(CO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NO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CaHPO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Ca(OH)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Mg(OH)Cl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NaHSO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2428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3333FF"/>
                </a:solidFill>
              </a:rPr>
              <a:t>Поиграйте в «крестики-нолики».Покажите выигрышный путь, который составляет формулы </a:t>
            </a:r>
            <a:r>
              <a:rPr lang="ru-RU" sz="3600" dirty="0" smtClean="0">
                <a:solidFill>
                  <a:srgbClr val="C00000"/>
                </a:solidFill>
              </a:rPr>
              <a:t>основных</a:t>
            </a:r>
            <a:r>
              <a:rPr lang="ru-RU" sz="3600" dirty="0" smtClean="0">
                <a:solidFill>
                  <a:srgbClr val="3333FF"/>
                </a:solidFill>
              </a:rPr>
              <a:t> солей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71688" y="3067050"/>
          <a:ext cx="4929222" cy="2919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53"/>
                <a:gridCol w="1747253"/>
                <a:gridCol w="1434716"/>
              </a:tblGrid>
              <a:tr h="1045329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H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SO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NaCl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Zn(OH)Br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59596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AgNO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Fe(OH)SO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4 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Ca(OH)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09739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Ca(OH)Cl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 CuCl</a:t>
                      </a:r>
                      <a:r>
                        <a:rPr lang="en-US" b="1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="1" baseline="-25000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Na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CO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wheel spokes="3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2428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3333FF"/>
                </a:solidFill>
              </a:rPr>
              <a:t>Поиграйте в «крестики-нолики».Покажите выигрышный путь, который составляет формулы </a:t>
            </a:r>
            <a:r>
              <a:rPr lang="ru-RU" sz="3600" dirty="0" smtClean="0">
                <a:solidFill>
                  <a:srgbClr val="C00000"/>
                </a:solidFill>
              </a:rPr>
              <a:t>основных</a:t>
            </a:r>
            <a:r>
              <a:rPr lang="ru-RU" sz="3600" dirty="0" smtClean="0">
                <a:solidFill>
                  <a:srgbClr val="3333FF"/>
                </a:solidFill>
              </a:rPr>
              <a:t> солей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071688" y="3067050"/>
          <a:ext cx="4929222" cy="2919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7253"/>
                <a:gridCol w="1747253"/>
                <a:gridCol w="1434716"/>
              </a:tblGrid>
              <a:tr h="1045329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H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SO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4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NaCl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Zn(OH)Br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959596"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AgNO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Fe(OH)SO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4 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Ca(OH)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909739">
                <a:tc>
                  <a:txBody>
                    <a:bodyPr/>
                    <a:lstStyle/>
                    <a:p>
                      <a:pPr algn="ctr"/>
                      <a:endParaRPr lang="ru-RU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Ca(OH)Cl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 CuCl</a:t>
                      </a:r>
                      <a:r>
                        <a:rPr lang="en-US" b="1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="1" baseline="-25000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3333FF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Na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b="1" dirty="0" smtClean="0">
                          <a:solidFill>
                            <a:srgbClr val="3333FF"/>
                          </a:solidFill>
                        </a:rPr>
                        <a:t>CO</a:t>
                      </a:r>
                      <a:r>
                        <a:rPr lang="en-US" sz="1400" b="1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="1" dirty="0">
                        <a:solidFill>
                          <a:srgbClr val="3333FF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1654164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Получение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солей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Металлы + кислота = соль + водород</a:t>
            </a:r>
            <a:endParaRPr lang="ru-RU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металлы+ кислота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428750" y="2357438"/>
            <a:ext cx="6929438" cy="419735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3429000"/>
          </a:xfrm>
          <a:ln>
            <a:solidFill>
              <a:srgbClr val="3333FF"/>
            </a:solidFill>
          </a:ln>
        </p:spPr>
        <p:txBody>
          <a:bodyPr/>
          <a:lstStyle/>
          <a:p>
            <a:pPr eaLnBrk="1" hangingPunct="1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>
                <a:solidFill>
                  <a:srgbClr val="3333FF"/>
                </a:solidFill>
              </a:rPr>
              <a:t>соль+</a:t>
            </a:r>
            <a:r>
              <a:rPr lang="ru-RU" dirty="0" smtClean="0">
                <a:solidFill>
                  <a:srgbClr val="3333FF"/>
                </a:solidFill>
              </a:rPr>
              <a:t> металл = </a:t>
            </a:r>
            <a:r>
              <a:rPr lang="ru-RU" dirty="0" err="1" smtClean="0">
                <a:solidFill>
                  <a:srgbClr val="3333FF"/>
                </a:solidFill>
              </a:rPr>
              <a:t>н.соль+</a:t>
            </a:r>
            <a:r>
              <a:rPr lang="ru-RU" dirty="0" smtClean="0">
                <a:solidFill>
                  <a:srgbClr val="3333FF"/>
                </a:solidFill>
              </a:rPr>
              <a:t> н.металл</a:t>
            </a:r>
            <a:br>
              <a:rPr lang="ru-RU" dirty="0" smtClean="0">
                <a:solidFill>
                  <a:srgbClr val="3333FF"/>
                </a:solidFill>
              </a:rPr>
            </a:br>
            <a:r>
              <a:rPr lang="en-US" dirty="0" smtClean="0">
                <a:solidFill>
                  <a:srgbClr val="3333FF"/>
                </a:solidFill>
              </a:rPr>
              <a:t>CuSO</a:t>
            </a:r>
            <a:r>
              <a:rPr lang="en-US" baseline="-25000" dirty="0" smtClean="0">
                <a:solidFill>
                  <a:srgbClr val="3333FF"/>
                </a:solidFill>
              </a:rPr>
              <a:t>4</a:t>
            </a:r>
            <a:r>
              <a:rPr lang="en-US" dirty="0" smtClean="0">
                <a:solidFill>
                  <a:srgbClr val="3333FF"/>
                </a:solidFill>
              </a:rPr>
              <a:t>+Fe =FeSO</a:t>
            </a:r>
            <a:r>
              <a:rPr lang="en-US" baseline="-25000" dirty="0" smtClean="0">
                <a:solidFill>
                  <a:srgbClr val="3333FF"/>
                </a:solidFill>
              </a:rPr>
              <a:t>4</a:t>
            </a:r>
            <a:r>
              <a:rPr lang="en-US" dirty="0" smtClean="0">
                <a:solidFill>
                  <a:srgbClr val="3333FF"/>
                </a:solidFill>
              </a:rPr>
              <a:t>+ </a:t>
            </a:r>
            <a:r>
              <a:rPr lang="en-US" dirty="0" smtClean="0">
                <a:solidFill>
                  <a:srgbClr val="FF0000"/>
                </a:solidFill>
              </a:rPr>
              <a:t>Cu</a:t>
            </a:r>
            <a:endParaRPr lang="ru-RU" dirty="0" smtClean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285728"/>
            <a:ext cx="771530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Получение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c</a:t>
            </a:r>
            <a:r>
              <a:rPr lang="ru-RU" sz="5400" b="1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оли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50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</a:rPr>
              <a:t>Получение соли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>
                <a:solidFill>
                  <a:srgbClr val="3333FF"/>
                </a:solidFill>
              </a:rPr>
              <a:t>Щелочь + кислота = соль + вода</a:t>
            </a:r>
            <a:r>
              <a:rPr lang="ru-RU" sz="3200" dirty="0" smtClean="0">
                <a:solidFill>
                  <a:srgbClr val="00B050"/>
                </a:solidFill>
              </a:rPr>
              <a:t/>
            </a:r>
            <a:br>
              <a:rPr lang="ru-RU" sz="3200" dirty="0" smtClean="0">
                <a:solidFill>
                  <a:srgbClr val="00B050"/>
                </a:solidFill>
              </a:rPr>
            </a:br>
            <a:r>
              <a:rPr lang="en-US" sz="3200" dirty="0" err="1" smtClean="0">
                <a:solidFill>
                  <a:srgbClr val="3333FF"/>
                </a:solidFill>
              </a:rPr>
              <a:t>NaOH</a:t>
            </a:r>
            <a:r>
              <a:rPr lang="en-US" sz="3200" dirty="0" smtClean="0">
                <a:solidFill>
                  <a:srgbClr val="3333FF"/>
                </a:solidFill>
              </a:rPr>
              <a:t> + </a:t>
            </a:r>
            <a:r>
              <a:rPr lang="en-US" sz="3200" dirty="0" err="1" smtClean="0">
                <a:solidFill>
                  <a:srgbClr val="3333FF"/>
                </a:solidFill>
              </a:rPr>
              <a:t>HCl</a:t>
            </a:r>
            <a:r>
              <a:rPr lang="en-US" sz="3200" dirty="0" smtClean="0">
                <a:solidFill>
                  <a:srgbClr val="3333FF"/>
                </a:solidFill>
              </a:rPr>
              <a:t> = </a:t>
            </a:r>
            <a:r>
              <a:rPr lang="en-US" sz="3200" dirty="0" err="1" smtClean="0">
                <a:solidFill>
                  <a:srgbClr val="FF0000"/>
                </a:solidFill>
              </a:rPr>
              <a:t>NaCl</a:t>
            </a:r>
            <a:r>
              <a:rPr lang="en-US" sz="3200" dirty="0" smtClean="0">
                <a:solidFill>
                  <a:srgbClr val="3333FF"/>
                </a:solidFill>
              </a:rPr>
              <a:t> + H</a:t>
            </a:r>
            <a:r>
              <a:rPr lang="en-US" sz="3200" baseline="-25000" dirty="0" smtClean="0">
                <a:solidFill>
                  <a:srgbClr val="3333FF"/>
                </a:solidFill>
              </a:rPr>
              <a:t>2</a:t>
            </a:r>
            <a:r>
              <a:rPr lang="en-US" sz="3200" dirty="0" smtClean="0">
                <a:solidFill>
                  <a:srgbClr val="3333FF"/>
                </a:solidFill>
              </a:rPr>
              <a:t>O</a:t>
            </a:r>
            <a:endParaRPr lang="ru-RU" sz="3200" dirty="0" smtClean="0">
              <a:solidFill>
                <a:srgbClr val="3333FF"/>
              </a:solidFill>
            </a:endParaRPr>
          </a:p>
        </p:txBody>
      </p:sp>
      <p:pic>
        <p:nvPicPr>
          <p:cNvPr id="4" name="нейтрализация получ.NaCl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285875" y="2357438"/>
            <a:ext cx="6357938" cy="4143375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88"/>
            <a:ext cx="8243888" cy="4929187"/>
          </a:xfrm>
        </p:spPr>
        <p:txBody>
          <a:bodyPr/>
          <a:lstStyle/>
          <a:p>
            <a:pPr eaLnBrk="1" hangingPunct="1"/>
            <a:r>
              <a:rPr lang="ru-RU" dirty="0" smtClean="0">
                <a:solidFill>
                  <a:srgbClr val="C00000"/>
                </a:solidFill>
              </a:rPr>
              <a:t>Получение соли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12BA46"/>
                </a:solidFill>
              </a:rPr>
              <a:t> </a:t>
            </a:r>
            <a:r>
              <a:rPr lang="ru-RU" sz="3600" dirty="0" smtClean="0">
                <a:solidFill>
                  <a:srgbClr val="12BA46"/>
                </a:solidFill>
              </a:rPr>
              <a:t>основный оксид + кислота = соль + вода</a:t>
            </a:r>
            <a:br>
              <a:rPr lang="ru-RU" sz="3600" dirty="0" smtClean="0">
                <a:solidFill>
                  <a:srgbClr val="12BA46"/>
                </a:solidFill>
              </a:rPr>
            </a:br>
            <a:r>
              <a:rPr lang="en-US" sz="3600" dirty="0" err="1" smtClean="0">
                <a:solidFill>
                  <a:srgbClr val="12BA46"/>
                </a:solidFill>
              </a:rPr>
              <a:t>CuO</a:t>
            </a:r>
            <a:r>
              <a:rPr lang="en-US" sz="3600" dirty="0" smtClean="0">
                <a:solidFill>
                  <a:srgbClr val="12BA46"/>
                </a:solidFill>
              </a:rPr>
              <a:t> + H</a:t>
            </a:r>
            <a:r>
              <a:rPr lang="en-US" sz="2700" dirty="0" smtClean="0">
                <a:solidFill>
                  <a:srgbClr val="12BA46"/>
                </a:solidFill>
              </a:rPr>
              <a:t>2</a:t>
            </a:r>
            <a:r>
              <a:rPr lang="en-US" sz="3600" dirty="0" smtClean="0">
                <a:solidFill>
                  <a:srgbClr val="12BA46"/>
                </a:solidFill>
              </a:rPr>
              <a:t>SO</a:t>
            </a:r>
            <a:r>
              <a:rPr lang="en-US" sz="2700" dirty="0" smtClean="0">
                <a:solidFill>
                  <a:srgbClr val="12BA46"/>
                </a:solidFill>
              </a:rPr>
              <a:t>4</a:t>
            </a:r>
            <a:r>
              <a:rPr lang="en-US" sz="3600" dirty="0" smtClean="0">
                <a:solidFill>
                  <a:srgbClr val="12BA46"/>
                </a:solidFill>
              </a:rPr>
              <a:t> = </a:t>
            </a:r>
            <a:r>
              <a:rPr lang="en-US" sz="3600" dirty="0" smtClean="0">
                <a:solidFill>
                  <a:srgbClr val="0070C0"/>
                </a:solidFill>
              </a:rPr>
              <a:t>CuSO</a:t>
            </a:r>
            <a:r>
              <a:rPr lang="en-US" sz="2700" dirty="0" smtClean="0">
                <a:solidFill>
                  <a:srgbClr val="0070C0"/>
                </a:solidFill>
              </a:rPr>
              <a:t>4</a:t>
            </a:r>
            <a:r>
              <a:rPr lang="en-US" sz="3600" dirty="0" smtClean="0">
                <a:solidFill>
                  <a:srgbClr val="12BA46"/>
                </a:solidFill>
              </a:rPr>
              <a:t> + H</a:t>
            </a:r>
            <a:r>
              <a:rPr lang="en-US" sz="2700" dirty="0" smtClean="0">
                <a:solidFill>
                  <a:srgbClr val="12BA46"/>
                </a:solidFill>
              </a:rPr>
              <a:t>2</a:t>
            </a:r>
            <a:r>
              <a:rPr lang="en-US" sz="3600" dirty="0" smtClean="0">
                <a:solidFill>
                  <a:srgbClr val="12BA46"/>
                </a:solidFill>
              </a:rPr>
              <a:t>O</a:t>
            </a:r>
            <a:endParaRPr lang="ru-RU" sz="3600" dirty="0" smtClean="0">
              <a:solidFill>
                <a:srgbClr val="12BA46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71570"/>
          </a:xfrm>
        </p:spPr>
        <p:txBody>
          <a:bodyPr/>
          <a:lstStyle/>
          <a:p>
            <a:pPr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554538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3333FF"/>
                </a:solidFill>
              </a:rPr>
              <a:t>I</a:t>
            </a:r>
            <a:r>
              <a:rPr lang="ru-RU" dirty="0" smtClean="0">
                <a:solidFill>
                  <a:srgbClr val="3333FF"/>
                </a:solidFill>
              </a:rPr>
              <a:t> – вариант                        </a:t>
            </a:r>
            <a:r>
              <a:rPr lang="en-US" dirty="0" smtClean="0">
                <a:solidFill>
                  <a:srgbClr val="3333FF"/>
                </a:solidFill>
              </a:rPr>
              <a:t>II</a:t>
            </a:r>
            <a:r>
              <a:rPr lang="ru-RU" dirty="0" smtClean="0">
                <a:solidFill>
                  <a:srgbClr val="3333FF"/>
                </a:solidFill>
              </a:rPr>
              <a:t> </a:t>
            </a:r>
            <a:r>
              <a:rPr lang="en-US" dirty="0" smtClean="0">
                <a:solidFill>
                  <a:srgbClr val="3333FF"/>
                </a:solidFill>
              </a:rPr>
              <a:t>– </a:t>
            </a:r>
            <a:r>
              <a:rPr lang="ru-RU" dirty="0" smtClean="0">
                <a:solidFill>
                  <a:srgbClr val="3333FF"/>
                </a:solidFill>
              </a:rPr>
              <a:t>вариант</a:t>
            </a:r>
          </a:p>
          <a:p>
            <a:pPr>
              <a:tabLst>
                <a:tab pos="269875" algn="l"/>
              </a:tabLst>
              <a:defRPr/>
            </a:pPr>
            <a:r>
              <a:rPr lang="en-US" dirty="0" smtClean="0">
                <a:solidFill>
                  <a:srgbClr val="00B050"/>
                </a:solidFill>
              </a:rPr>
              <a:t>AgNO</a:t>
            </a:r>
            <a:r>
              <a:rPr lang="en-US" sz="2400" dirty="0" smtClean="0">
                <a:solidFill>
                  <a:srgbClr val="00B050"/>
                </a:solidFill>
              </a:rPr>
              <a:t>3</a:t>
            </a:r>
            <a:r>
              <a:rPr lang="en-US" dirty="0" smtClean="0">
                <a:solidFill>
                  <a:srgbClr val="00B050"/>
                </a:solidFill>
              </a:rPr>
              <a:t> + </a:t>
            </a:r>
            <a:r>
              <a:rPr lang="en-US" dirty="0" err="1" smtClean="0">
                <a:solidFill>
                  <a:srgbClr val="00B050"/>
                </a:solidFill>
              </a:rPr>
              <a:t>HCl</a:t>
            </a:r>
            <a:r>
              <a:rPr lang="en-US" dirty="0" smtClean="0">
                <a:solidFill>
                  <a:srgbClr val="00B050"/>
                </a:solidFill>
              </a:rPr>
              <a:t> =</a:t>
            </a:r>
            <a:r>
              <a:rPr lang="ru-RU" dirty="0" smtClean="0">
                <a:solidFill>
                  <a:srgbClr val="00B050"/>
                </a:solidFill>
              </a:rPr>
              <a:t>            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Na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CO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+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HCl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= </a:t>
            </a:r>
          </a:p>
          <a:p>
            <a:pPr>
              <a:tabLst>
                <a:tab pos="269875" algn="l"/>
              </a:tabLst>
              <a:defRPr/>
            </a:pPr>
            <a:endParaRPr lang="en-US" dirty="0" smtClean="0">
              <a:solidFill>
                <a:srgbClr val="00B050"/>
              </a:solidFill>
            </a:endParaRPr>
          </a:p>
          <a:p>
            <a:pPr>
              <a:defRPr/>
            </a:pPr>
            <a:endParaRPr lang="ru-RU" dirty="0" smtClean="0">
              <a:solidFill>
                <a:srgbClr val="3333FF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rgbClr val="3333FF"/>
                </a:solidFill>
              </a:rPr>
              <a:t>Отчет: ваши наблюдения</a:t>
            </a:r>
            <a:endParaRPr lang="en-US" dirty="0" smtClean="0">
              <a:solidFill>
                <a:srgbClr val="3333FF"/>
              </a:solidFill>
            </a:endParaRPr>
          </a:p>
          <a:p>
            <a:pPr>
              <a:defRPr/>
            </a:pPr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1" y="214290"/>
            <a:ext cx="80010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Получение соли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63"/>
            <a:ext cx="8715375" cy="1571625"/>
          </a:xfrm>
        </p:spPr>
        <p:txBody>
          <a:bodyPr/>
          <a:lstStyle/>
          <a:p>
            <a:pPr>
              <a:defRPr/>
            </a:pPr>
            <a:r>
              <a:rPr lang="ru-RU" dirty="0" smtClean="0">
                <a:solidFill>
                  <a:srgbClr val="C00000"/>
                </a:solidFill>
              </a:rPr>
              <a:t>Получение соли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rgbClr val="3333FF"/>
                </a:solidFill>
              </a:rPr>
              <a:t>щелочь + кислотный оксид</a:t>
            </a:r>
            <a:r>
              <a:rPr lang="en-US" sz="3600" dirty="0" smtClean="0">
                <a:solidFill>
                  <a:srgbClr val="3333FF"/>
                </a:solidFill>
              </a:rPr>
              <a:t> </a:t>
            </a:r>
            <a:r>
              <a:rPr lang="ru-RU" sz="3600" dirty="0" smtClean="0">
                <a:solidFill>
                  <a:srgbClr val="3333FF"/>
                </a:solidFill>
              </a:rPr>
              <a:t> = соль +вода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Ca(OH)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+ CO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 = CaCO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3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  <a:sym typeface="Wingdings"/>
              </a:rPr>
              <a:t>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+ H</a:t>
            </a:r>
            <a:r>
              <a:rPr lang="en-US" sz="3600" dirty="0" smtClean="0">
                <a:solidFill>
                  <a:schemeClr val="accent2">
                    <a:lumMod val="75000"/>
                  </a:schemeClr>
                </a:solidFill>
              </a:rPr>
              <a:t>2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O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CO2+Ca(OH)2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2357438"/>
            <a:ext cx="6357938" cy="4357687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определение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Соли – это сложные вещества, образованные атомами металлов и кислотными остатками.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Применение известняка</a:t>
            </a:r>
            <a:endParaRPr lang="ru-RU" b="1" dirty="0">
              <a:ln w="11430"/>
              <a:solidFill>
                <a:srgbClr val="00B05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применение известняка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500188" y="1857375"/>
            <a:ext cx="6143625" cy="4500563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Нахождение в природе</a:t>
            </a:r>
            <a:br>
              <a:rPr lang="ru-RU" b="1" dirty="0" smtClean="0">
                <a:ln w="11430"/>
                <a:solidFill>
                  <a:srgbClr val="00B05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360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Ca(HCO</a:t>
            </a:r>
            <a:r>
              <a:rPr lang="en-US" sz="270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r>
              <a:rPr lang="en-US" sz="360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r>
              <a:rPr lang="en-US" sz="270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60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en-US" sz="360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sym typeface="Wingdings"/>
              </a:rPr>
              <a:t></a:t>
            </a:r>
            <a:r>
              <a:rPr lang="en-US" sz="360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CaCO</a:t>
            </a:r>
            <a:r>
              <a:rPr lang="en-US" sz="2700" dirty="0" smtClean="0">
                <a:ln w="11430"/>
                <a:solidFill>
                  <a:srgbClr val="3333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ru-RU" sz="3600" dirty="0">
              <a:ln w="11430"/>
              <a:solidFill>
                <a:srgbClr val="3333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сталакниты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143000" y="1571625"/>
            <a:ext cx="6858000" cy="4857750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Вред  солей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вред солей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/>
          <a:stretch>
            <a:fillRect/>
          </a:stretch>
        </p:blipFill>
        <p:spPr>
          <a:xfrm>
            <a:off x="1928813" y="1928813"/>
            <a:ext cx="5567362" cy="4357687"/>
          </a:xfr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Домашнее задание</a:t>
            </a: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solidFill>
                  <a:srgbClr val="3333FF"/>
                </a:solidFill>
                <a:cs typeface="Vrinda" pitchFamily="2" charset="0"/>
                <a:sym typeface="Wingdings" pitchFamily="2" charset="2"/>
              </a:rPr>
              <a:t>§ 33 (до химических свойств солей)</a:t>
            </a:r>
          </a:p>
          <a:p>
            <a:pPr eaLnBrk="1" hangingPunct="1"/>
            <a:r>
              <a:rPr lang="ru-RU" dirty="0" smtClean="0">
                <a:solidFill>
                  <a:srgbClr val="3333FF"/>
                </a:solidFill>
                <a:cs typeface="Vrinda" pitchFamily="2" charset="0"/>
                <a:sym typeface="Wingdings" pitchFamily="2" charset="2"/>
              </a:rPr>
              <a:t>Задание 2, 3,7.</a:t>
            </a:r>
            <a:endParaRPr lang="ru-RU" dirty="0" smtClean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Состав и название солей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1600200"/>
            <a:ext cx="9001125" cy="4525963"/>
          </a:xfrm>
          <a:blipFill>
            <a:blip r:embed="rId3"/>
            <a:tile tx="0" ty="0" sx="100000" sy="100000" flip="none" algn="tl"/>
          </a:blipFill>
          <a:ln>
            <a:solidFill>
              <a:srgbClr val="3333FF"/>
            </a:solidFill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u="sng" dirty="0" smtClean="0">
                <a:solidFill>
                  <a:srgbClr val="3333FF"/>
                </a:solidFill>
              </a:rPr>
              <a:t>S </a:t>
            </a:r>
            <a:r>
              <a:rPr lang="en-US" dirty="0" smtClean="0"/>
              <a:t> - </a:t>
            </a:r>
            <a:r>
              <a:rPr lang="ru-RU" dirty="0" smtClean="0"/>
              <a:t>сульфиды             </a:t>
            </a:r>
            <a:r>
              <a:rPr lang="en-US" dirty="0" err="1" smtClean="0"/>
              <a:t>Mg</a:t>
            </a:r>
            <a:r>
              <a:rPr lang="en-US" dirty="0" err="1" smtClean="0">
                <a:solidFill>
                  <a:srgbClr val="3333FF"/>
                </a:solidFill>
              </a:rPr>
              <a:t>S</a:t>
            </a:r>
            <a:r>
              <a:rPr lang="en-US" dirty="0" smtClean="0"/>
              <a:t> </a:t>
            </a:r>
            <a:r>
              <a:rPr lang="ru-RU" dirty="0" smtClean="0"/>
              <a:t>сульф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ид</a:t>
            </a:r>
            <a:r>
              <a:rPr lang="en-US" dirty="0" smtClean="0"/>
              <a:t> </a:t>
            </a:r>
            <a:r>
              <a:rPr lang="ru-RU" dirty="0" smtClean="0"/>
              <a:t>магния</a:t>
            </a:r>
            <a:endParaRPr lang="en-US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                                         </a:t>
            </a:r>
            <a:r>
              <a:rPr lang="en-US" baseline="-25000" dirty="0" smtClean="0">
                <a:solidFill>
                  <a:srgbClr val="FF0000"/>
                </a:solidFill>
              </a:rPr>
              <a:t>III</a:t>
            </a:r>
            <a:r>
              <a:rPr lang="en-US" dirty="0" smtClean="0">
                <a:solidFill>
                  <a:srgbClr val="FF0000"/>
                </a:solidFill>
              </a:rPr>
              <a:t>     </a:t>
            </a:r>
            <a:r>
              <a:rPr lang="en-US" baseline="-25000" dirty="0" smtClean="0">
                <a:solidFill>
                  <a:srgbClr val="FF0000"/>
                </a:solidFill>
              </a:rPr>
              <a:t>I</a:t>
            </a:r>
            <a:endParaRPr lang="ru-RU" dirty="0" smtClean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</a:t>
            </a:r>
            <a:r>
              <a:rPr lang="en-US" u="sng" dirty="0" smtClean="0">
                <a:solidFill>
                  <a:srgbClr val="3333FF"/>
                </a:solidFill>
              </a:rPr>
              <a:t>NO</a:t>
            </a:r>
            <a:r>
              <a:rPr lang="en-US" u="sng" baseline="-25000" dirty="0" smtClean="0">
                <a:solidFill>
                  <a:srgbClr val="3333FF"/>
                </a:solidFill>
              </a:rPr>
              <a:t>3</a:t>
            </a:r>
            <a:r>
              <a:rPr lang="ru-RU" dirty="0" smtClean="0"/>
              <a:t>- нитраты         </a:t>
            </a:r>
            <a:r>
              <a:rPr lang="en-US" dirty="0" smtClean="0"/>
              <a:t>   </a:t>
            </a:r>
            <a:r>
              <a:rPr lang="ru-RU" dirty="0" smtClean="0"/>
              <a:t> </a:t>
            </a:r>
            <a:r>
              <a:rPr lang="en-US" dirty="0" smtClean="0"/>
              <a:t> Fe</a:t>
            </a:r>
            <a:r>
              <a:rPr lang="en-US" dirty="0" smtClean="0">
                <a:solidFill>
                  <a:srgbClr val="3333FF"/>
                </a:solidFill>
              </a:rPr>
              <a:t>(NO</a:t>
            </a:r>
            <a:r>
              <a:rPr lang="en-US" baseline="-25000" dirty="0" smtClean="0">
                <a:solidFill>
                  <a:srgbClr val="3333FF"/>
                </a:solidFill>
              </a:rPr>
              <a:t>3</a:t>
            </a:r>
            <a:r>
              <a:rPr lang="en-US" dirty="0" smtClean="0">
                <a:solidFill>
                  <a:srgbClr val="3333FF"/>
                </a:solidFill>
              </a:rPr>
              <a:t>)</a:t>
            </a:r>
            <a:r>
              <a:rPr lang="en-US" baseline="-25000" dirty="0" smtClean="0">
                <a:solidFill>
                  <a:srgbClr val="3333FF"/>
                </a:solidFill>
              </a:rPr>
              <a:t>3</a:t>
            </a:r>
            <a:r>
              <a:rPr lang="ru-RU" dirty="0" smtClean="0"/>
              <a:t>-нитр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ат</a:t>
            </a:r>
            <a:r>
              <a:rPr lang="en-US" dirty="0" smtClean="0"/>
              <a:t> </a:t>
            </a:r>
            <a:r>
              <a:rPr lang="ru-RU" dirty="0" smtClean="0"/>
              <a:t>железа </a:t>
            </a: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III)</a:t>
            </a:r>
            <a:endParaRPr lang="ru-RU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u="sng" dirty="0" smtClean="0">
                <a:solidFill>
                  <a:srgbClr val="3333FF"/>
                </a:solidFill>
              </a:rPr>
              <a:t>SO</a:t>
            </a:r>
            <a:r>
              <a:rPr lang="ru-RU" u="sng" baseline="-25000" dirty="0" smtClean="0">
                <a:solidFill>
                  <a:srgbClr val="3333FF"/>
                </a:solidFill>
              </a:rPr>
              <a:t>4</a:t>
            </a:r>
            <a:r>
              <a:rPr lang="en-US" dirty="0" smtClean="0"/>
              <a:t>-</a:t>
            </a:r>
            <a:r>
              <a:rPr lang="ru-RU" dirty="0" smtClean="0"/>
              <a:t> сульфаты    </a:t>
            </a:r>
            <a:r>
              <a:rPr lang="en-US" dirty="0" smtClean="0"/>
              <a:t>       K</a:t>
            </a:r>
            <a:r>
              <a:rPr lang="en-US" baseline="-25000" dirty="0" smtClean="0"/>
              <a:t>2</a:t>
            </a:r>
            <a:r>
              <a:rPr lang="en-US" dirty="0" smtClean="0">
                <a:solidFill>
                  <a:srgbClr val="3333FF"/>
                </a:solidFill>
              </a:rPr>
              <a:t>SO</a:t>
            </a:r>
            <a:r>
              <a:rPr lang="en-US" baseline="-25000" dirty="0" smtClean="0">
                <a:solidFill>
                  <a:srgbClr val="3333FF"/>
                </a:solidFill>
              </a:rPr>
              <a:t>4</a:t>
            </a:r>
            <a:r>
              <a:rPr lang="en-US" dirty="0" smtClean="0"/>
              <a:t> </a:t>
            </a:r>
            <a:r>
              <a:rPr lang="ru-RU" dirty="0" smtClean="0"/>
              <a:t>сульф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ат</a:t>
            </a:r>
            <a:r>
              <a:rPr lang="en-US" dirty="0" smtClean="0"/>
              <a:t> </a:t>
            </a:r>
            <a:r>
              <a:rPr lang="ru-RU" dirty="0" smtClean="0"/>
              <a:t>калия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</a:t>
            </a:r>
            <a:r>
              <a:rPr lang="en-US" baseline="-25000" dirty="0" smtClean="0"/>
              <a:t>2</a:t>
            </a:r>
            <a:r>
              <a:rPr lang="en-US" u="sng" dirty="0" smtClean="0">
                <a:solidFill>
                  <a:srgbClr val="3333FF"/>
                </a:solidFill>
              </a:rPr>
              <a:t>CO</a:t>
            </a:r>
            <a:r>
              <a:rPr lang="en-US" u="sng" baseline="-25000" dirty="0" smtClean="0">
                <a:solidFill>
                  <a:srgbClr val="3333FF"/>
                </a:solidFill>
              </a:rPr>
              <a:t>3</a:t>
            </a:r>
            <a:r>
              <a:rPr lang="en-US" dirty="0" smtClean="0"/>
              <a:t> - </a:t>
            </a:r>
            <a:r>
              <a:rPr lang="ru-RU" dirty="0" smtClean="0"/>
              <a:t>карбонаты  </a:t>
            </a:r>
            <a:r>
              <a:rPr lang="en-US" dirty="0" smtClean="0"/>
              <a:t>     </a:t>
            </a:r>
            <a:r>
              <a:rPr lang="ru-RU" dirty="0" smtClean="0"/>
              <a:t>С</a:t>
            </a:r>
            <a:r>
              <a:rPr lang="en-US" dirty="0" smtClean="0"/>
              <a:t>a</a:t>
            </a:r>
            <a:r>
              <a:rPr lang="en-US" dirty="0" smtClean="0">
                <a:solidFill>
                  <a:srgbClr val="3333FF"/>
                </a:solidFill>
              </a:rPr>
              <a:t>CO</a:t>
            </a:r>
            <a:r>
              <a:rPr lang="en-US" baseline="-25000" dirty="0" smtClean="0">
                <a:solidFill>
                  <a:srgbClr val="3333FF"/>
                </a:solidFill>
              </a:rPr>
              <a:t>3</a:t>
            </a:r>
            <a:r>
              <a:rPr lang="en-US" dirty="0" smtClean="0"/>
              <a:t> </a:t>
            </a:r>
            <a:r>
              <a:rPr lang="ru-RU" dirty="0" smtClean="0"/>
              <a:t>карбон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ат</a:t>
            </a:r>
            <a:r>
              <a:rPr lang="en-US" dirty="0" smtClean="0"/>
              <a:t> </a:t>
            </a:r>
            <a:r>
              <a:rPr lang="ru-RU" dirty="0" smtClean="0"/>
              <a:t>кальция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H</a:t>
            </a:r>
            <a:r>
              <a:rPr lang="en-US" baseline="-25000" dirty="0" smtClean="0"/>
              <a:t>3</a:t>
            </a:r>
            <a:r>
              <a:rPr lang="en-US" u="sng" dirty="0" smtClean="0">
                <a:solidFill>
                  <a:srgbClr val="3333FF"/>
                </a:solidFill>
              </a:rPr>
              <a:t>PO</a:t>
            </a:r>
            <a:r>
              <a:rPr lang="ru-RU" u="sng" baseline="-25000" dirty="0" smtClean="0">
                <a:solidFill>
                  <a:srgbClr val="3333FF"/>
                </a:solidFill>
              </a:rPr>
              <a:t>4</a:t>
            </a:r>
            <a:r>
              <a:rPr lang="ru-RU" u="sng" dirty="0" smtClean="0">
                <a:solidFill>
                  <a:srgbClr val="3333FF"/>
                </a:solidFill>
              </a:rPr>
              <a:t> </a:t>
            </a:r>
            <a:r>
              <a:rPr lang="en-US" dirty="0" smtClean="0"/>
              <a:t>- </a:t>
            </a:r>
            <a:r>
              <a:rPr lang="ru-RU" dirty="0" err="1" smtClean="0"/>
              <a:t>ортофосфаты</a:t>
            </a:r>
            <a:r>
              <a:rPr lang="ru-RU" dirty="0" smtClean="0"/>
              <a:t>   </a:t>
            </a:r>
            <a:r>
              <a:rPr lang="en-US" dirty="0" smtClean="0"/>
              <a:t>K</a:t>
            </a:r>
            <a:r>
              <a:rPr lang="en-US" baseline="-25000" dirty="0" smtClean="0"/>
              <a:t>3</a:t>
            </a:r>
            <a:r>
              <a:rPr lang="en-US" dirty="0" smtClean="0">
                <a:solidFill>
                  <a:srgbClr val="3333FF"/>
                </a:solidFill>
              </a:rPr>
              <a:t>PO</a:t>
            </a:r>
            <a:r>
              <a:rPr lang="ru-RU" baseline="-25000" dirty="0" smtClean="0">
                <a:solidFill>
                  <a:srgbClr val="3333FF"/>
                </a:solidFill>
              </a:rPr>
              <a:t>4</a:t>
            </a:r>
            <a:r>
              <a:rPr lang="ru-RU" dirty="0" smtClean="0">
                <a:solidFill>
                  <a:srgbClr val="3333FF"/>
                </a:solidFill>
              </a:rPr>
              <a:t> </a:t>
            </a:r>
            <a:r>
              <a:rPr lang="ru-RU" dirty="0" err="1" smtClean="0"/>
              <a:t>ортофосф</a:t>
            </a:r>
            <a:r>
              <a:rPr lang="ru-RU" u="sng" dirty="0" err="1" smtClean="0">
                <a:solidFill>
                  <a:schemeClr val="accent2">
                    <a:lumMod val="75000"/>
                  </a:schemeClr>
                </a:solidFill>
              </a:rPr>
              <a:t>ат</a:t>
            </a:r>
            <a:r>
              <a:rPr lang="en-US" dirty="0" smtClean="0"/>
              <a:t> </a:t>
            </a:r>
            <a:r>
              <a:rPr lang="ru-RU" dirty="0" smtClean="0"/>
              <a:t>калия Соли </a:t>
            </a:r>
            <a:r>
              <a:rPr lang="en-US" dirty="0" smtClean="0"/>
              <a:t>H</a:t>
            </a:r>
            <a:r>
              <a:rPr lang="en-US" u="sng" dirty="0" smtClean="0">
                <a:solidFill>
                  <a:srgbClr val="3333FF"/>
                </a:solidFill>
              </a:rPr>
              <a:t>Cl</a:t>
            </a:r>
            <a:r>
              <a:rPr lang="en-US" dirty="0" smtClean="0"/>
              <a:t> - </a:t>
            </a:r>
            <a:r>
              <a:rPr lang="ru-RU" dirty="0" smtClean="0"/>
              <a:t>хлориды     </a:t>
            </a:r>
            <a:r>
              <a:rPr lang="en-US" dirty="0" smtClean="0"/>
              <a:t> Na</a:t>
            </a:r>
            <a:r>
              <a:rPr lang="en-US" dirty="0" smtClean="0">
                <a:solidFill>
                  <a:srgbClr val="3333FF"/>
                </a:solidFill>
              </a:rPr>
              <a:t>Cl</a:t>
            </a:r>
            <a:r>
              <a:rPr lang="en-US" dirty="0" smtClean="0"/>
              <a:t> </a:t>
            </a:r>
            <a:r>
              <a:rPr lang="ru-RU" dirty="0" smtClean="0"/>
              <a:t>хлор</a:t>
            </a:r>
            <a:r>
              <a:rPr lang="ru-RU" u="sng" dirty="0" smtClean="0">
                <a:solidFill>
                  <a:schemeClr val="accent2">
                    <a:lumMod val="75000"/>
                  </a:schemeClr>
                </a:solidFill>
              </a:rPr>
              <a:t>ид</a:t>
            </a:r>
            <a:r>
              <a:rPr lang="ru-RU" dirty="0" smtClean="0"/>
              <a:t> натрия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baseline="-25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Дайте названия солям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00200"/>
          <a:ext cx="84010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классификация</a:t>
            </a:r>
            <a:endParaRPr lang="ru-RU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30003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Средними</a:t>
            </a:r>
            <a:r>
              <a:rPr lang="ru-RU" sz="3200" b="1" dirty="0" smtClean="0">
                <a:solidFill>
                  <a:srgbClr val="B45F07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или</a:t>
            </a:r>
            <a:r>
              <a:rPr lang="ru-RU" sz="3200" b="1" dirty="0" smtClean="0">
                <a:solidFill>
                  <a:srgbClr val="B45F07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Arial" charset="0"/>
                <a:cs typeface="Times New Roman" pitchFamily="18" charset="0"/>
              </a:rPr>
              <a:t>нормальными</a:t>
            </a:r>
            <a:r>
              <a:rPr lang="ru-RU" sz="3200" b="1" dirty="0" smtClean="0">
                <a:solidFill>
                  <a:srgbClr val="B45F07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  <a:latin typeface="Arial" charset="0"/>
                <a:cs typeface="Times New Roman" pitchFamily="18" charset="0"/>
              </a:rPr>
              <a:t>солями называют соли, которые образуются при замещении атомами металлов всех атомов водорода в молекулах кислот:</a:t>
            </a:r>
            <a:r>
              <a:rPr lang="ru-RU" sz="2200" dirty="0" smtClean="0">
                <a:latin typeface="Arial" charset="0"/>
              </a:rPr>
              <a:t/>
            </a:r>
            <a:br>
              <a:rPr lang="ru-RU" sz="2200" dirty="0" smtClean="0">
                <a:latin typeface="Arial" charset="0"/>
              </a:rPr>
            </a:br>
            <a:endParaRPr lang="ru-RU" sz="4000" dirty="0" smtClean="0"/>
          </a:p>
        </p:txBody>
      </p:sp>
      <p:sp>
        <p:nvSpPr>
          <p:cNvPr id="7171" name="Прямоугольник 3"/>
          <p:cNvSpPr>
            <a:spLocks noChangeArrowheads="1"/>
          </p:cNvSpPr>
          <p:nvPr/>
        </p:nvSpPr>
        <p:spPr bwMode="auto">
          <a:xfrm>
            <a:off x="714375" y="3500438"/>
            <a:ext cx="7929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3600" dirty="0">
                <a:solidFill>
                  <a:srgbClr val="0E2C3E"/>
                </a:solidFill>
                <a:cs typeface="Times New Roman" pitchFamily="18" charset="0"/>
              </a:rPr>
              <a:t>H</a:t>
            </a:r>
            <a:r>
              <a:rPr lang="ru-RU" sz="3600" baseline="-30000" dirty="0">
                <a:solidFill>
                  <a:srgbClr val="0E2C3E"/>
                </a:solidFill>
                <a:cs typeface="Times New Roman" pitchFamily="18" charset="0"/>
              </a:rPr>
              <a:t>3</a:t>
            </a:r>
            <a:r>
              <a:rPr lang="en-US" sz="3600" dirty="0">
                <a:solidFill>
                  <a:srgbClr val="0E2C3E"/>
                </a:solidFill>
                <a:cs typeface="Times New Roman" pitchFamily="18" charset="0"/>
              </a:rPr>
              <a:t>PO</a:t>
            </a:r>
            <a:r>
              <a:rPr lang="ru-RU" sz="3600" baseline="-30000" dirty="0">
                <a:solidFill>
                  <a:srgbClr val="0E2C3E"/>
                </a:solidFill>
                <a:cs typeface="Times New Roman" pitchFamily="18" charset="0"/>
              </a:rPr>
              <a:t>4</a:t>
            </a:r>
            <a:r>
              <a:rPr lang="ru-RU" sz="3600" dirty="0">
                <a:solidFill>
                  <a:srgbClr val="0E2C3E"/>
                </a:solidFill>
                <a:cs typeface="Times New Roman" pitchFamily="18" charset="0"/>
              </a:rPr>
              <a:t> + 3</a:t>
            </a:r>
            <a:r>
              <a:rPr lang="en-US" sz="3600" dirty="0" err="1">
                <a:solidFill>
                  <a:srgbClr val="0E2C3E"/>
                </a:solidFill>
                <a:cs typeface="Times New Roman" pitchFamily="18" charset="0"/>
              </a:rPr>
              <a:t>NaOH</a:t>
            </a:r>
            <a:r>
              <a:rPr lang="en-US" sz="3600" dirty="0">
                <a:solidFill>
                  <a:srgbClr val="0E2C3E"/>
                </a:solidFill>
                <a:cs typeface="Times New Roman" pitchFamily="18" charset="0"/>
              </a:rPr>
              <a:t> </a:t>
            </a:r>
            <a:r>
              <a:rPr lang="ru-RU" sz="3600" i="1" dirty="0">
                <a:solidFill>
                  <a:srgbClr val="0E2C3E"/>
                </a:solidFill>
                <a:cs typeface="Times New Roman" pitchFamily="18" charset="0"/>
              </a:rPr>
              <a:t>= </a:t>
            </a:r>
            <a:r>
              <a:rPr lang="en-US" sz="3600" dirty="0">
                <a:solidFill>
                  <a:srgbClr val="0E2C3E"/>
                </a:solidFill>
                <a:cs typeface="Times New Roman" pitchFamily="18" charset="0"/>
              </a:rPr>
              <a:t>Na</a:t>
            </a:r>
            <a:r>
              <a:rPr lang="ru-RU" sz="3600" baseline="-30000" dirty="0">
                <a:solidFill>
                  <a:srgbClr val="0E2C3E"/>
                </a:solidFill>
                <a:cs typeface="Times New Roman" pitchFamily="18" charset="0"/>
              </a:rPr>
              <a:t>3</a:t>
            </a:r>
            <a:r>
              <a:rPr lang="en-US" sz="3600" dirty="0">
                <a:solidFill>
                  <a:srgbClr val="0E2C3E"/>
                </a:solidFill>
                <a:cs typeface="Times New Roman" pitchFamily="18" charset="0"/>
              </a:rPr>
              <a:t>PO</a:t>
            </a:r>
            <a:r>
              <a:rPr lang="ru-RU" sz="3600" baseline="-30000" dirty="0">
                <a:solidFill>
                  <a:srgbClr val="0E2C3E"/>
                </a:solidFill>
                <a:cs typeface="Times New Roman" pitchFamily="18" charset="0"/>
              </a:rPr>
              <a:t>4</a:t>
            </a:r>
            <a:r>
              <a:rPr lang="ru-RU" sz="3600" dirty="0">
                <a:solidFill>
                  <a:srgbClr val="0E2C3E"/>
                </a:solidFill>
                <a:cs typeface="Times New Roman" pitchFamily="18" charset="0"/>
              </a:rPr>
              <a:t> + 3</a:t>
            </a:r>
            <a:r>
              <a:rPr lang="en-US" sz="3600" dirty="0">
                <a:solidFill>
                  <a:srgbClr val="0E2C3E"/>
                </a:solidFill>
                <a:cs typeface="Times New Roman" pitchFamily="18" charset="0"/>
              </a:rPr>
              <a:t>H</a:t>
            </a:r>
            <a:r>
              <a:rPr lang="ru-RU" sz="3600" baseline="-30000" dirty="0">
                <a:solidFill>
                  <a:srgbClr val="0E2C3E"/>
                </a:solidFill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0E2C3E"/>
                </a:solidFill>
                <a:cs typeface="Times New Roman" pitchFamily="18" charset="0"/>
              </a:rPr>
              <a:t>O</a:t>
            </a:r>
            <a:endParaRPr lang="ru-RU" sz="3600" dirty="0">
              <a:solidFill>
                <a:srgbClr val="0E2C3E"/>
              </a:solidFill>
            </a:endParaRPr>
          </a:p>
          <a:p>
            <a:pPr eaLnBrk="0" hangingPunct="0"/>
            <a:r>
              <a:rPr lang="ru-RU" sz="3600" dirty="0">
                <a:cs typeface="Times New Roman" pitchFamily="18" charset="0"/>
              </a:rPr>
              <a:t>                           </a:t>
            </a:r>
            <a:r>
              <a:rPr lang="ru-RU" sz="2400" dirty="0" err="1">
                <a:solidFill>
                  <a:srgbClr val="262626"/>
                </a:solidFill>
                <a:cs typeface="Times New Roman" pitchFamily="18" charset="0"/>
              </a:rPr>
              <a:t>ортофосфат</a:t>
            </a:r>
            <a:r>
              <a:rPr lang="ru-RU" sz="2400" dirty="0">
                <a:solidFill>
                  <a:srgbClr val="262626"/>
                </a:solidFill>
                <a:cs typeface="Times New Roman" pitchFamily="18" charset="0"/>
              </a:rPr>
              <a:t> натрия</a:t>
            </a:r>
            <a:endParaRPr lang="ru-RU" sz="2400" dirty="0">
              <a:solidFill>
                <a:srgbClr val="262626"/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350043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</a:rPr>
              <a:t>Кислыми</a:t>
            </a:r>
            <a:r>
              <a:rPr lang="ru-RU" sz="3600" b="1" dirty="0" smtClean="0">
                <a:solidFill>
                  <a:srgbClr val="00B050"/>
                </a:solidFill>
              </a:rPr>
              <a:t> солями называют соли, которые образуются в результате неполного замещения атомами металлов атомов водорода в молекулах кислот </a:t>
            </a:r>
            <a:r>
              <a:rPr lang="ru-RU" sz="3600" dirty="0" smtClean="0">
                <a:solidFill>
                  <a:srgbClr val="00B050"/>
                </a:solidFill>
              </a:rPr>
              <a:t>(получаются при избытке кислоты):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75" y="4643438"/>
            <a:ext cx="7929563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rgbClr val="C00000"/>
                </a:solidFill>
                <a:latin typeface="+mn-lt"/>
              </a:rPr>
              <a:t>Н</a:t>
            </a:r>
            <a:r>
              <a:rPr lang="ru-RU" sz="3600" baseline="-25000" dirty="0">
                <a:solidFill>
                  <a:srgbClr val="C00000"/>
                </a:solidFill>
                <a:latin typeface="+mn-lt"/>
              </a:rPr>
              <a:t>3</a:t>
            </a:r>
            <a:r>
              <a:rPr lang="ru-RU" sz="3600" dirty="0">
                <a:solidFill>
                  <a:srgbClr val="C00000"/>
                </a:solidFill>
                <a:latin typeface="+mn-lt"/>
              </a:rPr>
              <a:t>РО</a:t>
            </a:r>
            <a:r>
              <a:rPr lang="ru-RU" sz="3600" baseline="-25000" dirty="0">
                <a:solidFill>
                  <a:srgbClr val="C00000"/>
                </a:solidFill>
                <a:latin typeface="+mn-lt"/>
              </a:rPr>
              <a:t>4</a:t>
            </a:r>
            <a:r>
              <a:rPr lang="ru-RU" sz="3600" dirty="0">
                <a:solidFill>
                  <a:srgbClr val="C00000"/>
                </a:solidFill>
                <a:latin typeface="+mn-lt"/>
              </a:rPr>
              <a:t> + </a:t>
            </a:r>
            <a:r>
              <a:rPr lang="en-US" sz="3600" dirty="0">
                <a:solidFill>
                  <a:srgbClr val="C00000"/>
                </a:solidFill>
                <a:latin typeface="+mn-lt"/>
              </a:rPr>
              <a:t>NaOH = Na</a:t>
            </a:r>
            <a:r>
              <a:rPr lang="en-US" sz="3600" dirty="0">
                <a:solidFill>
                  <a:srgbClr val="0070C0"/>
                </a:solidFill>
                <a:latin typeface="+mn-lt"/>
              </a:rPr>
              <a:t>H</a:t>
            </a:r>
            <a:r>
              <a:rPr lang="en-US" sz="3600" baseline="-25000" dirty="0">
                <a:solidFill>
                  <a:srgbClr val="0070C0"/>
                </a:solidFill>
                <a:latin typeface="+mn-lt"/>
              </a:rPr>
              <a:t>2</a:t>
            </a:r>
            <a:r>
              <a:rPr lang="en-US" sz="3600" dirty="0">
                <a:solidFill>
                  <a:srgbClr val="C00000"/>
                </a:solidFill>
                <a:latin typeface="+mn-lt"/>
              </a:rPr>
              <a:t>PO</a:t>
            </a:r>
            <a:r>
              <a:rPr lang="en-US" sz="3600" baseline="-25000" dirty="0">
                <a:solidFill>
                  <a:srgbClr val="C00000"/>
                </a:solidFill>
                <a:latin typeface="+mn-lt"/>
              </a:rPr>
              <a:t>4</a:t>
            </a:r>
            <a:r>
              <a:rPr lang="en-US" sz="3600" dirty="0">
                <a:solidFill>
                  <a:srgbClr val="C00000"/>
                </a:solidFill>
                <a:latin typeface="+mn-lt"/>
              </a:rPr>
              <a:t> + H</a:t>
            </a:r>
            <a:r>
              <a:rPr lang="en-US" sz="3600" baseline="-25000" dirty="0">
                <a:solidFill>
                  <a:srgbClr val="C00000"/>
                </a:solidFill>
                <a:latin typeface="+mn-lt"/>
              </a:rPr>
              <a:t>2</a:t>
            </a:r>
            <a:r>
              <a:rPr lang="en-US" sz="3600" dirty="0">
                <a:solidFill>
                  <a:srgbClr val="C00000"/>
                </a:solidFill>
                <a:latin typeface="+mn-lt"/>
              </a:rPr>
              <a:t>O</a:t>
            </a:r>
            <a:r>
              <a:rPr lang="en-US" sz="3600" dirty="0">
                <a:latin typeface="+mn-lt"/>
              </a:rPr>
              <a:t/>
            </a:r>
            <a:br>
              <a:rPr lang="en-US" sz="3600" dirty="0">
                <a:latin typeface="+mn-lt"/>
              </a:rPr>
            </a:br>
            <a:r>
              <a:rPr lang="en-US" sz="3600" dirty="0">
                <a:latin typeface="+mn-lt"/>
              </a:rPr>
              <a:t>                        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ди</a:t>
            </a:r>
            <a:r>
              <a:rPr lang="ru-RU" sz="2000" dirty="0">
                <a:solidFill>
                  <a:srgbClr val="0070C0"/>
                </a:solidFill>
                <a:latin typeface="+mn-lt"/>
              </a:rPr>
              <a:t>гидро</a:t>
            </a:r>
            <a:r>
              <a:rPr lang="ru-RU" sz="2000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ортофосфат натрия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5" y="428625"/>
            <a:ext cx="8858250" cy="3643313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ru-RU" sz="4000" b="1" dirty="0">
                <a:solidFill>
                  <a:srgbClr val="C00000"/>
                </a:solidFill>
              </a:rPr>
              <a:t>Основными</a:t>
            </a:r>
            <a:r>
              <a:rPr lang="ru-RU" sz="4000" b="1" dirty="0"/>
              <a:t>   солями   называют   </a:t>
            </a:r>
            <a:r>
              <a:rPr lang="ru-RU" sz="4000" b="1" dirty="0" smtClean="0"/>
              <a:t>соли, молекулах   </a:t>
            </a:r>
            <a:r>
              <a:rPr lang="ru-RU" sz="4000" b="1" dirty="0"/>
              <a:t>которых,   </a:t>
            </a:r>
            <a:r>
              <a:rPr lang="ru-RU" sz="4000" b="1" dirty="0" smtClean="0"/>
              <a:t>кроме кислотных </a:t>
            </a:r>
            <a:r>
              <a:rPr lang="ru-RU" sz="4000" b="1" dirty="0"/>
              <a:t>остатков,  имеются  также  </a:t>
            </a:r>
            <a:r>
              <a:rPr lang="ru-RU" sz="4000" b="1" dirty="0">
                <a:solidFill>
                  <a:srgbClr val="0070C0"/>
                </a:solidFill>
              </a:rPr>
              <a:t>гидроксогруппы</a:t>
            </a:r>
            <a:r>
              <a:rPr lang="ru-RU" sz="4000" b="1" dirty="0"/>
              <a:t> 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 </a:t>
            </a:r>
            <a:r>
              <a:rPr lang="ru-RU" sz="4000" dirty="0"/>
              <a:t>(получаются  при избытке оснований):</a:t>
            </a:r>
            <a:br>
              <a:rPr lang="ru-RU" sz="40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4214813"/>
            <a:ext cx="7500937" cy="17859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C00000"/>
                </a:solidFill>
              </a:rPr>
              <a:t>Mg(OH)</a:t>
            </a:r>
            <a:r>
              <a:rPr lang="en-US" baseline="-25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 + HCI =</a:t>
            </a:r>
            <a:r>
              <a:rPr lang="en-US" cap="small" dirty="0" smtClean="0">
                <a:solidFill>
                  <a:srgbClr val="C00000"/>
                </a:solidFill>
              </a:rPr>
              <a:t>M </a:t>
            </a:r>
            <a:r>
              <a:rPr lang="en-US" dirty="0" smtClean="0">
                <a:solidFill>
                  <a:srgbClr val="C00000"/>
                </a:solidFill>
              </a:rPr>
              <a:t>g</a:t>
            </a:r>
            <a:r>
              <a:rPr lang="en-US" cap="small" dirty="0" smtClean="0">
                <a:solidFill>
                  <a:srgbClr val="0070C0"/>
                </a:solidFill>
              </a:rPr>
              <a:t>(OH)</a:t>
            </a:r>
            <a:r>
              <a:rPr lang="en-US" cap="small" dirty="0" smtClean="0">
                <a:solidFill>
                  <a:srgbClr val="C00000"/>
                </a:solidFill>
              </a:rPr>
              <a:t>CI + H</a:t>
            </a:r>
            <a:r>
              <a:rPr lang="en-US" cap="small" baseline="-25000" dirty="0" smtClean="0">
                <a:solidFill>
                  <a:srgbClr val="C00000"/>
                </a:solidFill>
              </a:rPr>
              <a:t>2</a:t>
            </a:r>
            <a:r>
              <a:rPr lang="en-US" cap="small" dirty="0" smtClean="0">
                <a:solidFill>
                  <a:srgbClr val="C00000"/>
                </a:solidFill>
              </a:rPr>
              <a:t>O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solidFill>
                  <a:srgbClr val="0070C0"/>
                </a:solidFill>
              </a:rPr>
              <a:t>основный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хлорид  магния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solidFill>
                  <a:srgbClr val="0070C0"/>
                </a:solidFill>
              </a:rPr>
              <a:t>гидроксо</a:t>
            </a:r>
            <a:r>
              <a:rPr lang="ru-RU" sz="2400" dirty="0" smtClean="0">
                <a:solidFill>
                  <a:srgbClr val="C00000"/>
                </a:solidFill>
              </a:rPr>
              <a:t>хлорид 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магния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t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C00000"/>
                </a:solidFill>
              </a:rPr>
              <a:t>закрепление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571625"/>
            <a:ext cx="4572000" cy="4686300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179888" algn="l"/>
              </a:tabLst>
              <a:defRPr/>
            </a:pP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Поиграйте в «крестики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2000" dirty="0" smtClean="0">
                <a:solidFill>
                  <a:schemeClr val="accent2">
                    <a:lumMod val="75000"/>
                  </a:schemeClr>
                </a:solidFill>
              </a:rPr>
              <a:t>нолики».Покажите выигрышный путь, который составляет формулы </a:t>
            </a:r>
            <a:r>
              <a:rPr lang="ru-RU" sz="2000" dirty="0" smtClean="0">
                <a:solidFill>
                  <a:srgbClr val="002060"/>
                </a:solidFill>
              </a:rPr>
              <a:t>солей 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tabLst>
                <a:tab pos="4179888" algn="l"/>
              </a:tabLst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Дайте названия этим солям.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500562" cy="45259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Поиграйте в «крестики-нолики».Покажите выигрышный путь, который составляет формулы</a:t>
            </a:r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кислых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солей.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>
                <a:solidFill>
                  <a:srgbClr val="C00000"/>
                </a:solidFill>
              </a:rPr>
              <a:t>Дайте названия этим </a:t>
            </a:r>
            <a:r>
              <a:rPr lang="ru-RU" sz="2000" dirty="0" smtClean="0">
                <a:solidFill>
                  <a:srgbClr val="C00000"/>
                </a:solidFill>
              </a:rPr>
              <a:t>солям.</a:t>
            </a:r>
            <a:endParaRPr lang="ru-RU" sz="2000" dirty="0" smtClean="0">
              <a:solidFill>
                <a:srgbClr val="C00000"/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28625" y="4000500"/>
          <a:ext cx="3500463" cy="11828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6821"/>
                <a:gridCol w="1166821"/>
                <a:gridCol w="1166821"/>
              </a:tblGrid>
              <a:tr h="3045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HNO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NaOH</a:t>
                      </a:r>
                      <a:endParaRPr lang="ru-RU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304593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CuCl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Al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(CO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Na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PO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4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  <a:tr h="45135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Cu(OH)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Fe(NO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3333FF"/>
                          </a:solidFill>
                        </a:rPr>
                        <a:t>Ba(OH)</a:t>
                      </a:r>
                      <a:r>
                        <a:rPr lang="en-US" baseline="-25000" dirty="0" smtClean="0">
                          <a:solidFill>
                            <a:srgbClr val="3333FF"/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rgbClr val="3333FF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5429256" y="3929066"/>
          <a:ext cx="3357592" cy="12706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3008"/>
                <a:gridCol w="1143008"/>
                <a:gridCol w="1071576"/>
              </a:tblGrid>
              <a:tr h="41338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KHCO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Al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(CO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)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 smtClean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SO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387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   NO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CaHPO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H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13385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Ca(OH)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Mg(OH)Cl</a:t>
                      </a:r>
                      <a:endParaRPr lang="ru-RU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NaHSO</a:t>
                      </a:r>
                      <a:r>
                        <a:rPr lang="en-US" baseline="-250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4</a:t>
                      </a:r>
                      <a:endParaRPr lang="ru-RU" baseline="-25000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1060</TotalTime>
  <Words>512</Words>
  <Application>Microsoft Office PowerPoint</Application>
  <PresentationFormat>Экран (4:3)</PresentationFormat>
  <Paragraphs>188</Paragraphs>
  <Slides>23</Slides>
  <Notes>7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Тема урока: Соли.</vt:lpstr>
      <vt:lpstr>определение</vt:lpstr>
      <vt:lpstr>Состав и название солей</vt:lpstr>
      <vt:lpstr>Дайте названия солям</vt:lpstr>
      <vt:lpstr>классификация</vt:lpstr>
      <vt:lpstr>Средними или нормальными солями называют соли, которые образуются при замещении атомами металлов всех атомов водорода в молекулах кислот: </vt:lpstr>
      <vt:lpstr>Кислыми солями называют соли, которые образуются в результате неполного замещения атомами металлов атомов водорода в молекулах кислот (получаются при избытке кислоты):  </vt:lpstr>
      <vt:lpstr>Основными   солями   называют   соли, молекулах   которых,   кроме кислотных остатков,  имеются  также  гидроксогруппы    (получаются  при избытке оснований):  </vt:lpstr>
      <vt:lpstr>    закрепление    </vt:lpstr>
      <vt:lpstr>    закрепление    </vt:lpstr>
      <vt:lpstr>    закрепление    </vt:lpstr>
      <vt:lpstr>Поиграйте в «крестики-нолики».Покажите выигрышный путь, который составляет формулы основных солей  </vt:lpstr>
      <vt:lpstr>Поиграйте в «крестики-нолики».Покажите выигрышный путь, который составляет формулы основных солей  </vt:lpstr>
      <vt:lpstr>Получение солей Металлы + кислота = соль + водород</vt:lpstr>
      <vt:lpstr> соль+ металл = н.соль+ н.металл CuSO4+Fe =FeSO4+ Cu</vt:lpstr>
      <vt:lpstr>Получение соли Щелочь + кислота = соль + вода NaOH + HCl = NaCl + H2O</vt:lpstr>
      <vt:lpstr>Получение соли   основный оксид + кислота = соль + вода CuO + H2SO4 = CuSO4 + H2O</vt:lpstr>
      <vt:lpstr> </vt:lpstr>
      <vt:lpstr>Получение соли щелочь + кислотный оксид  = соль +вода  Ca(OH)2 + CO2  = CaCO3 + H2O </vt:lpstr>
      <vt:lpstr>Применение известняка</vt:lpstr>
      <vt:lpstr>Нахождение в природе Ca(HCO3)2        CaCO3</vt:lpstr>
      <vt:lpstr>Вред  солей</vt:lpstr>
      <vt:lpstr>Домашнее задание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Боря</dc:creator>
  <cp:lastModifiedBy>Боря</cp:lastModifiedBy>
  <cp:revision>112</cp:revision>
  <dcterms:created xsi:type="dcterms:W3CDTF">2008-03-27T19:00:24Z</dcterms:created>
  <dcterms:modified xsi:type="dcterms:W3CDTF">2008-04-10T20:36:11Z</dcterms:modified>
</cp:coreProperties>
</file>