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16" name="Номер слайда 15"/>
          <p:cNvSpPr>
            <a:spLocks noGrp="1"/>
          </p:cNvSpPr>
          <p:nvPr>
            <p:ph type="sldNum" sz="quarter" idx="11"/>
          </p:nvPr>
        </p:nvSpPr>
        <p:spPr/>
        <p:txBody>
          <a:bodyPr/>
          <a:lstStyle/>
          <a:p>
            <a:fld id="{83B76AA9-30C6-4437-B8AA-7254B9E8C99F}"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B76AA9-30C6-4437-B8AA-7254B9E8C99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B76AA9-30C6-4437-B8AA-7254B9E8C99F}"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245225"/>
            <a:ext cx="2133600" cy="476250"/>
          </a:xfrm>
        </p:spPr>
        <p:txBody>
          <a:bodyPr/>
          <a:lstStyle>
            <a:lvl1pPr>
              <a:defRPr/>
            </a:lvl1pPr>
          </a:lstStyle>
          <a:p>
            <a:endParaRPr lang="ru-RU"/>
          </a:p>
        </p:txBody>
      </p:sp>
      <p:sp>
        <p:nvSpPr>
          <p:cNvPr id="8" name="Нижний колонтитул 7"/>
          <p:cNvSpPr>
            <a:spLocks noGrp="1"/>
          </p:cNvSpPr>
          <p:nvPr>
            <p:ph type="ftr" sz="quarter" idx="11"/>
          </p:nvPr>
        </p:nvSpPr>
        <p:spPr>
          <a:xfrm>
            <a:off x="3124200" y="6245225"/>
            <a:ext cx="2895600" cy="476250"/>
          </a:xfrm>
        </p:spPr>
        <p:txBody>
          <a:bodyPr/>
          <a:lstStyle>
            <a:lvl1pPr>
              <a:defRPr/>
            </a:lvl1pPr>
          </a:lstStyle>
          <a:p>
            <a:endParaRPr lang="ru-RU"/>
          </a:p>
        </p:txBody>
      </p:sp>
      <p:sp>
        <p:nvSpPr>
          <p:cNvPr id="9" name="Номер слайда 8"/>
          <p:cNvSpPr>
            <a:spLocks noGrp="1"/>
          </p:cNvSpPr>
          <p:nvPr>
            <p:ph type="sldNum" sz="quarter" idx="12"/>
          </p:nvPr>
        </p:nvSpPr>
        <p:spPr>
          <a:xfrm>
            <a:off x="6553200" y="6245225"/>
            <a:ext cx="2133600" cy="476250"/>
          </a:xfrm>
        </p:spPr>
        <p:txBody>
          <a:bodyPr/>
          <a:lstStyle>
            <a:lvl1pPr>
              <a:defRPr/>
            </a:lvl1pPr>
          </a:lstStyle>
          <a:p>
            <a:fld id="{0C86680E-9680-4895-9075-2A50AED1ADB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E9F95F3A-3CE3-41FF-8962-232138212CBA}" type="datetimeFigureOut">
              <a:rPr lang="ru-RU" smtClean="0"/>
              <a:pPr/>
              <a:t>12.02.2004</a:t>
            </a:fld>
            <a:endParaRPr lang="ru-RU"/>
          </a:p>
        </p:txBody>
      </p:sp>
      <p:sp>
        <p:nvSpPr>
          <p:cNvPr id="15" name="Номер слайда 14"/>
          <p:cNvSpPr>
            <a:spLocks noGrp="1"/>
          </p:cNvSpPr>
          <p:nvPr>
            <p:ph type="sldNum" sz="quarter" idx="15"/>
          </p:nvPr>
        </p:nvSpPr>
        <p:spPr/>
        <p:txBody>
          <a:bodyPr/>
          <a:lstStyle>
            <a:lvl1pPr algn="ctr">
              <a:defRPr/>
            </a:lvl1pPr>
          </a:lstStyle>
          <a:p>
            <a:fld id="{83B76AA9-30C6-4437-B8AA-7254B9E8C99F}"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B76AA9-30C6-4437-B8AA-7254B9E8C99F}"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B76AA9-30C6-4437-B8AA-7254B9E8C99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3B76AA9-30C6-4437-B8AA-7254B9E8C99F}"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3B76AA9-30C6-4437-B8AA-7254B9E8C99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B76AA9-30C6-4437-B8AA-7254B9E8C99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E9F95F3A-3CE3-41FF-8962-232138212CBA}" type="datetimeFigureOut">
              <a:rPr lang="ru-RU" smtClean="0"/>
              <a:pPr/>
              <a:t>12.02.2004</a:t>
            </a:fld>
            <a:endParaRPr lang="ru-RU"/>
          </a:p>
        </p:txBody>
      </p:sp>
      <p:sp>
        <p:nvSpPr>
          <p:cNvPr id="9" name="Номер слайда 8"/>
          <p:cNvSpPr>
            <a:spLocks noGrp="1"/>
          </p:cNvSpPr>
          <p:nvPr>
            <p:ph type="sldNum" sz="quarter" idx="15"/>
          </p:nvPr>
        </p:nvSpPr>
        <p:spPr/>
        <p:txBody>
          <a:bodyPr/>
          <a:lstStyle/>
          <a:p>
            <a:fld id="{83B76AA9-30C6-4437-B8AA-7254B9E8C99F}"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E9F95F3A-3CE3-41FF-8962-232138212CBA}" type="datetimeFigureOut">
              <a:rPr lang="ru-RU" smtClean="0"/>
              <a:pPr/>
              <a:t>12.02.2004</a:t>
            </a:fld>
            <a:endParaRPr lang="ru-RU"/>
          </a:p>
        </p:txBody>
      </p:sp>
      <p:sp>
        <p:nvSpPr>
          <p:cNvPr id="9" name="Номер слайда 8"/>
          <p:cNvSpPr>
            <a:spLocks noGrp="1"/>
          </p:cNvSpPr>
          <p:nvPr>
            <p:ph type="sldNum" sz="quarter" idx="11"/>
          </p:nvPr>
        </p:nvSpPr>
        <p:spPr/>
        <p:txBody>
          <a:bodyPr/>
          <a:lstStyle/>
          <a:p>
            <a:fld id="{83B76AA9-30C6-4437-B8AA-7254B9E8C99F}"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9F95F3A-3CE3-41FF-8962-232138212CBA}" type="datetimeFigureOut">
              <a:rPr lang="ru-RU" smtClean="0"/>
              <a:pPr/>
              <a:t>12.02.2004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3B76AA9-30C6-4437-B8AA-7254B9E8C99F}"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6357958"/>
            <a:ext cx="8305800" cy="71438"/>
          </a:xfrm>
        </p:spPr>
        <p:txBody>
          <a:bodyPr/>
          <a:lstStyle/>
          <a:p>
            <a:endParaRPr lang="ru-RU" dirty="0"/>
          </a:p>
        </p:txBody>
      </p:sp>
      <p:sp>
        <p:nvSpPr>
          <p:cNvPr id="2" name="Заголовок 1"/>
          <p:cNvSpPr>
            <a:spLocks noGrp="1"/>
          </p:cNvSpPr>
          <p:nvPr>
            <p:ph type="ctrTitle"/>
          </p:nvPr>
        </p:nvSpPr>
        <p:spPr>
          <a:xfrm>
            <a:off x="714348" y="2000240"/>
            <a:ext cx="7772400" cy="2928958"/>
          </a:xfrm>
        </p:spPr>
        <p:txBody>
          <a:bodyPr/>
          <a:lstStyle/>
          <a:p>
            <a:r>
              <a:rPr lang="en-US" sz="7200" dirty="0" smtClean="0"/>
              <a:t>Robert Burns is my </a:t>
            </a:r>
            <a:r>
              <a:rPr lang="en-US" sz="7200" dirty="0" err="1" smtClean="0"/>
              <a:t>favourite</a:t>
            </a:r>
            <a:r>
              <a:rPr lang="en-US" sz="7200" dirty="0" smtClean="0"/>
              <a:t> writer.</a:t>
            </a:r>
            <a:br>
              <a:rPr lang="en-US" sz="7200" dirty="0" smtClean="0"/>
            </a:br>
            <a:r>
              <a:rPr lang="en-US" sz="7200" dirty="0" smtClean="0"/>
              <a:t/>
            </a:r>
            <a:br>
              <a:rPr lang="en-US" sz="7200" dirty="0" smtClean="0"/>
            </a:br>
            <a:r>
              <a:rPr sz="4000" smtClean="0">
                <a:solidFill>
                  <a:srgbClr val="C00000"/>
                </a:solidFill>
              </a:rPr>
              <a:t>The </a:t>
            </a:r>
            <a:r>
              <a:rPr sz="4000" smtClean="0">
                <a:solidFill>
                  <a:srgbClr val="C00000"/>
                </a:solidFill>
              </a:rPr>
              <a:t>project of the pupil of the 7a class</a:t>
            </a:r>
            <a:r>
              <a:rPr sz="4000" smtClean="0">
                <a:solidFill>
                  <a:srgbClr val="C00000"/>
                </a:solidFill>
              </a:rPr>
              <a:t>.</a:t>
            </a:r>
            <a:br>
              <a:rPr sz="4000" smtClean="0">
                <a:solidFill>
                  <a:srgbClr val="C00000"/>
                </a:solidFill>
              </a:rPr>
            </a:br>
            <a:r>
              <a:rPr sz="4000" smtClean="0">
                <a:solidFill>
                  <a:srgbClr val="C00000"/>
                </a:solidFill>
              </a:rPr>
              <a:t>Tolstikov Alexander.</a:t>
            </a:r>
            <a:endParaRPr lang="ru-RU" sz="72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1k106212184c"/>
          <p:cNvPicPr>
            <a:picLocks noChangeAspect="1" noChangeArrowheads="1"/>
          </p:cNvPicPr>
          <p:nvPr/>
        </p:nvPicPr>
        <p:blipFill>
          <a:blip r:embed="rId2"/>
          <a:srcRect/>
          <a:stretch>
            <a:fillRect/>
          </a:stretch>
        </p:blipFill>
        <p:spPr bwMode="auto">
          <a:xfrm>
            <a:off x="-252413" y="0"/>
            <a:ext cx="9753601" cy="7315200"/>
          </a:xfrm>
          <a:prstGeom prst="rect">
            <a:avLst/>
          </a:prstGeom>
          <a:noFill/>
          <a:ln w="9525">
            <a:solidFill>
              <a:schemeClr val="tx1"/>
            </a:solidFill>
            <a:miter lim="800000"/>
            <a:headEnd/>
            <a:tailEnd/>
          </a:ln>
        </p:spPr>
      </p:pic>
      <p:sp>
        <p:nvSpPr>
          <p:cNvPr id="7173" name="WordArt 5" descr="Бумажный пакет"/>
          <p:cNvSpPr>
            <a:spLocks noChangeArrowheads="1" noChangeShapeType="1" noTextEdit="1"/>
          </p:cNvSpPr>
          <p:nvPr/>
        </p:nvSpPr>
        <p:spPr bwMode="auto">
          <a:xfrm>
            <a:off x="2411413" y="836613"/>
            <a:ext cx="4175125" cy="504825"/>
          </a:xfrm>
          <a:prstGeom prst="rect">
            <a:avLst/>
          </a:prstGeom>
        </p:spPr>
        <p:txBody>
          <a:bodyPr wrap="none" fromWordArt="1">
            <a:prstTxWarp prst="textPlain">
              <a:avLst>
                <a:gd name="adj" fmla="val 50000"/>
              </a:avLst>
            </a:prstTxWarp>
          </a:bodyPr>
          <a:lstStyle/>
          <a:p>
            <a:pPr algn="ctr"/>
            <a:r>
              <a:rPr lang="ru-RU" sz="2000" kern="10">
                <a:ln w="9525">
                  <a:solidFill>
                    <a:schemeClr val="tx1"/>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В горах моё сердце</a:t>
            </a:r>
          </a:p>
        </p:txBody>
      </p:sp>
      <p:sp>
        <p:nvSpPr>
          <p:cNvPr id="7174" name="WordArt 6"/>
          <p:cNvSpPr>
            <a:spLocks noChangeArrowheads="1" noChangeShapeType="1" noTextEdit="1"/>
          </p:cNvSpPr>
          <p:nvPr/>
        </p:nvSpPr>
        <p:spPr bwMode="auto">
          <a:xfrm>
            <a:off x="0" y="1557338"/>
            <a:ext cx="5580063" cy="2232025"/>
          </a:xfrm>
          <a:prstGeom prst="rect">
            <a:avLst/>
          </a:prstGeom>
        </p:spPr>
        <p:txBody>
          <a:bodyPr wrap="none" fromWordArt="1">
            <a:prstTxWarp prst="textPlain">
              <a:avLst>
                <a:gd name="adj" fmla="val 50000"/>
              </a:avLst>
            </a:prstTxWarp>
          </a:bodyPr>
          <a:lstStyle/>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В горах моё сердце...Доныне я там.</a:t>
            </a:r>
          </a:p>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По следу оленя лечу по скалам.</a:t>
            </a:r>
          </a:p>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Гоню я оленя, гоню я козу.</a:t>
            </a:r>
          </a:p>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В горах моё сердце, а сам я внизу.</a:t>
            </a:r>
          </a:p>
        </p:txBody>
      </p:sp>
      <p:sp>
        <p:nvSpPr>
          <p:cNvPr id="7175" name="WordArt 7"/>
          <p:cNvSpPr>
            <a:spLocks noChangeArrowheads="1" noChangeShapeType="1" noTextEdit="1"/>
          </p:cNvSpPr>
          <p:nvPr/>
        </p:nvSpPr>
        <p:spPr bwMode="auto">
          <a:xfrm>
            <a:off x="3203575" y="4005263"/>
            <a:ext cx="5256213" cy="2519362"/>
          </a:xfrm>
          <a:prstGeom prst="rect">
            <a:avLst/>
          </a:prstGeom>
        </p:spPr>
        <p:txBody>
          <a:bodyPr wrap="none" fromWordArt="1">
            <a:prstTxWarp prst="textPlain">
              <a:avLst>
                <a:gd name="adj" fmla="val 50000"/>
              </a:avLst>
            </a:prstTxWarp>
          </a:bodyPr>
          <a:lstStyle/>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Прощай, моя родина! Север, прощай,-</a:t>
            </a:r>
          </a:p>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Отечество славы и доблести край.</a:t>
            </a:r>
          </a:p>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По белому снегу судьбою гоним.</a:t>
            </a:r>
          </a:p>
          <a:p>
            <a:pPr algn="ctr"/>
            <a:r>
              <a:rPr lang="ru-RU" sz="20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Навеки останусь я сыном твоим!</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3" name="Picture 7" descr="pic-bridge"/>
          <p:cNvPicPr>
            <a:picLocks noGrp="1" noChangeAspect="1" noChangeArrowheads="1"/>
          </p:cNvPicPr>
          <p:nvPr>
            <p:ph sz="half" idx="1"/>
          </p:nvPr>
        </p:nvPicPr>
        <p:blipFill>
          <a:blip r:embed="rId2"/>
          <a:srcRect/>
          <a:stretch>
            <a:fillRect/>
          </a:stretch>
        </p:blipFill>
        <p:spPr>
          <a:xfrm>
            <a:off x="179388" y="1214422"/>
            <a:ext cx="3816350" cy="5643578"/>
          </a:xfrm>
          <a:noFill/>
          <a:ln/>
        </p:spPr>
      </p:pic>
      <p:pic>
        <p:nvPicPr>
          <p:cNvPr id="24584" name="Picture 8" descr="pic-church"/>
          <p:cNvPicPr>
            <a:picLocks noGrp="1" noChangeAspect="1" noChangeArrowheads="1"/>
          </p:cNvPicPr>
          <p:nvPr>
            <p:ph sz="half" idx="2"/>
          </p:nvPr>
        </p:nvPicPr>
        <p:blipFill>
          <a:blip r:embed="rId3"/>
          <a:srcRect/>
          <a:stretch>
            <a:fillRect/>
          </a:stretch>
        </p:blipFill>
        <p:spPr>
          <a:xfrm>
            <a:off x="4932363" y="1214422"/>
            <a:ext cx="3960812" cy="5643578"/>
          </a:xfrm>
          <a:noFill/>
          <a:ln/>
        </p:spPr>
      </p:pic>
      <p:sp>
        <p:nvSpPr>
          <p:cNvPr id="24585" name="WordArt 9" descr="Бумажный пакет"/>
          <p:cNvSpPr>
            <a:spLocks noChangeArrowheads="1" noChangeShapeType="1" noTextEdit="1"/>
          </p:cNvSpPr>
          <p:nvPr/>
        </p:nvSpPr>
        <p:spPr bwMode="auto">
          <a:xfrm>
            <a:off x="285720" y="500042"/>
            <a:ext cx="7391422" cy="571504"/>
          </a:xfrm>
          <a:prstGeom prst="rect">
            <a:avLst/>
          </a:prstGeom>
        </p:spPr>
        <p:txBody>
          <a:bodyPr wrap="none" fromWordArt="1">
            <a:prstTxWarp prst="textPlain">
              <a:avLst>
                <a:gd name="adj" fmla="val 49573"/>
              </a:avLst>
            </a:prstTxWarp>
          </a:bodyPr>
          <a:lstStyle/>
          <a:p>
            <a:pPr algn="ctr"/>
            <a:r>
              <a:rPr lang="en-US" kern="10" dirty="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Dumfries-the town</a:t>
            </a:r>
            <a:r>
              <a:rPr lang="en-US" kern="10" dirty="0" smtClean="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 where </a:t>
            </a:r>
            <a:r>
              <a:rPr lang="en-US" kern="10" dirty="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Burns spent his last years.</a:t>
            </a:r>
            <a:endParaRPr lang="ru-RU" kern="10" dirty="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5" name="Picture 7" descr="tour1_2"/>
          <p:cNvPicPr>
            <a:picLocks noGrp="1" noChangeAspect="1" noChangeArrowheads="1"/>
          </p:cNvPicPr>
          <p:nvPr>
            <p:ph sz="half" idx="1"/>
          </p:nvPr>
        </p:nvPicPr>
        <p:blipFill>
          <a:blip r:embed="rId2"/>
          <a:srcRect/>
          <a:stretch>
            <a:fillRect/>
          </a:stretch>
        </p:blipFill>
        <p:spPr>
          <a:xfrm>
            <a:off x="323850" y="333375"/>
            <a:ext cx="3960813" cy="6264275"/>
          </a:xfrm>
          <a:noFill/>
          <a:ln/>
        </p:spPr>
      </p:pic>
      <p:pic>
        <p:nvPicPr>
          <p:cNvPr id="27656" name="Picture 8" descr="tour1_1"/>
          <p:cNvPicPr>
            <a:picLocks noGrp="1" noChangeAspect="1" noChangeArrowheads="1"/>
          </p:cNvPicPr>
          <p:nvPr>
            <p:ph sz="half" idx="2"/>
          </p:nvPr>
        </p:nvPicPr>
        <p:blipFill>
          <a:blip r:embed="rId3"/>
          <a:srcRect/>
          <a:stretch>
            <a:fillRect/>
          </a:stretch>
        </p:blipFill>
        <p:spPr>
          <a:xfrm>
            <a:off x="5219700" y="260350"/>
            <a:ext cx="3924300" cy="6337300"/>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tour8_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endParaRPr lang="ru-RU"/>
          </a:p>
        </p:txBody>
      </p:sp>
      <p:sp>
        <p:nvSpPr>
          <p:cNvPr id="44037" name="Rectangle 5"/>
          <p:cNvSpPr>
            <a:spLocks noGrp="1" noChangeArrowheads="1"/>
          </p:cNvSpPr>
          <p:nvPr>
            <p:ph type="body" sz="half" idx="1"/>
          </p:nvPr>
        </p:nvSpPr>
        <p:spPr/>
        <p:txBody>
          <a:bodyPr/>
          <a:lstStyle/>
          <a:p>
            <a:pPr>
              <a:buFontTx/>
              <a:buNone/>
            </a:pPr>
            <a:r>
              <a:rPr lang="en-US" sz="1800"/>
              <a:t>O, wert thou in the cauld blast</a:t>
            </a:r>
          </a:p>
          <a:p>
            <a:pPr>
              <a:buFontTx/>
              <a:buNone/>
            </a:pPr>
            <a:r>
              <a:rPr lang="en-US" sz="1800"/>
              <a:t>On younder lee, on younder lee.</a:t>
            </a:r>
          </a:p>
          <a:p>
            <a:pPr>
              <a:buFontTx/>
              <a:buNone/>
            </a:pPr>
            <a:r>
              <a:rPr lang="en-US" sz="1800"/>
              <a:t>My plaidy to the angry airt</a:t>
            </a:r>
          </a:p>
          <a:p>
            <a:pPr>
              <a:buFontTx/>
              <a:buNone/>
            </a:pPr>
            <a:r>
              <a:rPr lang="en-US" sz="1800"/>
              <a:t>I’d shelter thee, I’d shelter thee.</a:t>
            </a:r>
          </a:p>
          <a:p>
            <a:pPr>
              <a:buFontTx/>
              <a:buNone/>
            </a:pPr>
            <a:r>
              <a:rPr lang="en-US" sz="1800"/>
              <a:t>Or did misfortunes’ bitter storms</a:t>
            </a:r>
          </a:p>
          <a:p>
            <a:pPr>
              <a:buFontTx/>
              <a:buNone/>
            </a:pPr>
            <a:r>
              <a:rPr lang="en-US" sz="1800"/>
              <a:t>Around thee blau, around thee blau.</a:t>
            </a:r>
          </a:p>
          <a:p>
            <a:pPr>
              <a:buFontTx/>
              <a:buNone/>
            </a:pPr>
            <a:r>
              <a:rPr lang="en-US" sz="1800"/>
              <a:t>Thy bield should be my bosom.</a:t>
            </a:r>
          </a:p>
          <a:p>
            <a:pPr>
              <a:buFontTx/>
              <a:buNone/>
            </a:pPr>
            <a:r>
              <a:rPr lang="en-US" sz="1800"/>
              <a:t>To share it a, to share it a.</a:t>
            </a:r>
            <a:endParaRPr lang="ru-RU" sz="1800"/>
          </a:p>
        </p:txBody>
      </p:sp>
      <p:sp>
        <p:nvSpPr>
          <p:cNvPr id="44038" name="Rectangle 6"/>
          <p:cNvSpPr>
            <a:spLocks noGrp="1" noChangeArrowheads="1"/>
          </p:cNvSpPr>
          <p:nvPr>
            <p:ph type="body" sz="half" idx="2"/>
          </p:nvPr>
        </p:nvSpPr>
        <p:spPr/>
        <p:txBody>
          <a:bodyPr/>
          <a:lstStyle/>
          <a:p>
            <a:r>
              <a:rPr lang="ru-RU" sz="1800"/>
              <a:t>В полях под снегом и дождём</a:t>
            </a:r>
          </a:p>
          <a:p>
            <a:r>
              <a:rPr lang="ru-RU" sz="1800"/>
              <a:t>Мой милый друг</a:t>
            </a:r>
            <a:r>
              <a:rPr lang="en-US" sz="1800"/>
              <a:t>,</a:t>
            </a:r>
            <a:r>
              <a:rPr lang="ru-RU" sz="1800"/>
              <a:t>мой нежный друг</a:t>
            </a:r>
            <a:r>
              <a:rPr lang="en-US" sz="1800"/>
              <a:t>,</a:t>
            </a:r>
            <a:endParaRPr lang="ru-RU" sz="1800"/>
          </a:p>
          <a:p>
            <a:r>
              <a:rPr lang="ru-RU" sz="1800"/>
              <a:t>Тебя укрыл бы я плащом</a:t>
            </a:r>
          </a:p>
          <a:p>
            <a:r>
              <a:rPr lang="ru-RU" sz="1800"/>
              <a:t>От зимних вьюг</a:t>
            </a:r>
            <a:r>
              <a:rPr lang="en-US" sz="1800"/>
              <a:t>,</a:t>
            </a:r>
            <a:r>
              <a:rPr lang="ru-RU" sz="1800"/>
              <a:t>от снежных вьюг.</a:t>
            </a:r>
          </a:p>
          <a:p>
            <a:endParaRPr lang="ru-RU" sz="1800"/>
          </a:p>
          <a:p>
            <a:r>
              <a:rPr lang="ru-RU" sz="1800"/>
              <a:t>А если мука суждена</a:t>
            </a:r>
          </a:p>
          <a:p>
            <a:r>
              <a:rPr lang="ru-RU" sz="1800"/>
              <a:t>Тебе судьбой</a:t>
            </a:r>
            <a:r>
              <a:rPr lang="en-US" sz="1800"/>
              <a:t>,</a:t>
            </a:r>
            <a:r>
              <a:rPr lang="ru-RU" sz="1800"/>
              <a:t>твоей судьбой</a:t>
            </a:r>
          </a:p>
          <a:p>
            <a:r>
              <a:rPr lang="ru-RU" sz="1800"/>
              <a:t>Готов я скорбь твою до дна</a:t>
            </a:r>
          </a:p>
          <a:p>
            <a:r>
              <a:rPr lang="ru-RU" sz="1800"/>
              <a:t>Делить с тобой</a:t>
            </a:r>
            <a:r>
              <a:rPr lang="en-US" sz="1800"/>
              <a:t>,</a:t>
            </a:r>
            <a:r>
              <a:rPr lang="ru-RU" sz="1800"/>
              <a:t> делить с тобой.</a:t>
            </a:r>
          </a:p>
        </p:txBody>
      </p:sp>
      <p:sp>
        <p:nvSpPr>
          <p:cNvPr id="44039" name="WordArt 7"/>
          <p:cNvSpPr>
            <a:spLocks noChangeArrowheads="1" noChangeShapeType="1" noTextEdit="1"/>
          </p:cNvSpPr>
          <p:nvPr/>
        </p:nvSpPr>
        <p:spPr bwMode="auto">
          <a:xfrm>
            <a:off x="2051050" y="260350"/>
            <a:ext cx="4321175" cy="1152525"/>
          </a:xfrm>
          <a:prstGeom prst="rect">
            <a:avLst/>
          </a:prstGeom>
        </p:spPr>
        <p:txBody>
          <a:bodyPr wrap="none" fromWordArt="1">
            <a:prstTxWarp prst="textDeflate">
              <a:avLst>
                <a:gd name="adj" fmla="val 26227"/>
              </a:avLst>
            </a:prstTxWarp>
          </a:bodyPr>
          <a:lstStyle/>
          <a:p>
            <a:pPr algn="ctr"/>
            <a:r>
              <a:rPr lang="en-US" sz="3200" kern="10">
                <a:ln w="9525">
                  <a:solidFill>
                    <a:srgbClr val="000000"/>
                  </a:solidFill>
                  <a:round/>
                  <a:headEnd/>
                  <a:tailEnd/>
                </a:ln>
                <a:solidFill>
                  <a:srgbClr val="000000"/>
                </a:solidFill>
                <a:latin typeface="Impact"/>
              </a:rPr>
              <a:t>Gaelic ballade</a:t>
            </a:r>
            <a:endParaRPr lang="ru-RU" sz="3200" kern="10">
              <a:ln w="9525">
                <a:solidFill>
                  <a:srgbClr val="000000"/>
                </a:solidFill>
                <a:round/>
                <a:headEnd/>
                <a:tailEnd/>
              </a:ln>
              <a:solidFill>
                <a:srgbClr val="000000"/>
              </a:solidFill>
              <a:latin typeface="Impact"/>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44036"/>
                                        </p:tgtEl>
                                        <p:attrNameLst>
                                          <p:attrName>style.visibility</p:attrName>
                                        </p:attrNameLst>
                                      </p:cBhvr>
                                      <p:to>
                                        <p:strVal val="visible"/>
                                      </p:to>
                                    </p:set>
                                    <p:animEffect transition="in" filter="fade">
                                      <p:cBhvr>
                                        <p:cTn id="7" dur="800" decel="100000"/>
                                        <p:tgtEl>
                                          <p:spTgt spid="44036"/>
                                        </p:tgtEl>
                                      </p:cBhvr>
                                    </p:animEffect>
                                    <p:anim calcmode="lin" valueType="num">
                                      <p:cBhvr>
                                        <p:cTn id="8" dur="800" decel="100000" fill="hold"/>
                                        <p:tgtEl>
                                          <p:spTgt spid="44036"/>
                                        </p:tgtEl>
                                        <p:attrNameLst>
                                          <p:attrName>style.rotation</p:attrName>
                                        </p:attrNameLst>
                                      </p:cBhvr>
                                      <p:tavLst>
                                        <p:tav tm="0">
                                          <p:val>
                                            <p:fltVal val="-90"/>
                                          </p:val>
                                        </p:tav>
                                        <p:tav tm="100000">
                                          <p:val>
                                            <p:fltVal val="0"/>
                                          </p:val>
                                        </p:tav>
                                      </p:tavLst>
                                    </p:anim>
                                    <p:anim calcmode="lin" valueType="num">
                                      <p:cBhvr>
                                        <p:cTn id="9" dur="800" decel="100000" fill="hold"/>
                                        <p:tgtEl>
                                          <p:spTgt spid="44036"/>
                                        </p:tgtEl>
                                        <p:attrNameLst>
                                          <p:attrName>ppt_x</p:attrName>
                                        </p:attrNameLst>
                                      </p:cBhvr>
                                      <p:tavLst>
                                        <p:tav tm="0">
                                          <p:val>
                                            <p:strVal val="#ppt_x+0.4"/>
                                          </p:val>
                                        </p:tav>
                                        <p:tav tm="100000">
                                          <p:val>
                                            <p:strVal val="#ppt_x-0.05"/>
                                          </p:val>
                                        </p:tav>
                                      </p:tavLst>
                                    </p:anim>
                                    <p:anim calcmode="lin" valueType="num">
                                      <p:cBhvr>
                                        <p:cTn id="10" dur="800" decel="100000" fill="hold"/>
                                        <p:tgtEl>
                                          <p:spTgt spid="4403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403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403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4037">
                                            <p:txEl>
                                              <p:pRg st="0" end="0"/>
                                            </p:txEl>
                                          </p:spTgt>
                                        </p:tgtEl>
                                        <p:attrNameLst>
                                          <p:attrName>style.visibility</p:attrName>
                                        </p:attrNameLst>
                                      </p:cBhvr>
                                      <p:to>
                                        <p:strVal val="visible"/>
                                      </p:to>
                                    </p:set>
                                    <p:animEffect transition="in" filter="fade">
                                      <p:cBhvr>
                                        <p:cTn id="17" dur="1000"/>
                                        <p:tgtEl>
                                          <p:spTgt spid="44037">
                                            <p:txEl>
                                              <p:pRg st="0" end="0"/>
                                            </p:txEl>
                                          </p:spTgt>
                                        </p:tgtEl>
                                      </p:cBhvr>
                                    </p:animEffect>
                                    <p:anim calcmode="lin" valueType="num">
                                      <p:cBhvr>
                                        <p:cTn id="18" dur="1000" fill="hold"/>
                                        <p:tgtEl>
                                          <p:spTgt spid="4403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403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4037">
                                            <p:txEl>
                                              <p:pRg st="1" end="1"/>
                                            </p:txEl>
                                          </p:spTgt>
                                        </p:tgtEl>
                                        <p:attrNameLst>
                                          <p:attrName>style.visibility</p:attrName>
                                        </p:attrNameLst>
                                      </p:cBhvr>
                                      <p:to>
                                        <p:strVal val="visible"/>
                                      </p:to>
                                    </p:set>
                                    <p:animEffect transition="in" filter="fade">
                                      <p:cBhvr>
                                        <p:cTn id="24" dur="1000"/>
                                        <p:tgtEl>
                                          <p:spTgt spid="44037">
                                            <p:txEl>
                                              <p:pRg st="1" end="1"/>
                                            </p:txEl>
                                          </p:spTgt>
                                        </p:tgtEl>
                                      </p:cBhvr>
                                    </p:animEffect>
                                    <p:anim calcmode="lin" valueType="num">
                                      <p:cBhvr>
                                        <p:cTn id="25" dur="1000" fill="hold"/>
                                        <p:tgtEl>
                                          <p:spTgt spid="4403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403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4037">
                                            <p:txEl>
                                              <p:pRg st="2" end="2"/>
                                            </p:txEl>
                                          </p:spTgt>
                                        </p:tgtEl>
                                        <p:attrNameLst>
                                          <p:attrName>style.visibility</p:attrName>
                                        </p:attrNameLst>
                                      </p:cBhvr>
                                      <p:to>
                                        <p:strVal val="visible"/>
                                      </p:to>
                                    </p:set>
                                    <p:animEffect transition="in" filter="fade">
                                      <p:cBhvr>
                                        <p:cTn id="31" dur="1000"/>
                                        <p:tgtEl>
                                          <p:spTgt spid="44037">
                                            <p:txEl>
                                              <p:pRg st="2" end="2"/>
                                            </p:txEl>
                                          </p:spTgt>
                                        </p:tgtEl>
                                      </p:cBhvr>
                                    </p:animEffect>
                                    <p:anim calcmode="lin" valueType="num">
                                      <p:cBhvr>
                                        <p:cTn id="32" dur="1000" fill="hold"/>
                                        <p:tgtEl>
                                          <p:spTgt spid="4403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403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44037">
                                            <p:txEl>
                                              <p:pRg st="3" end="3"/>
                                            </p:txEl>
                                          </p:spTgt>
                                        </p:tgtEl>
                                        <p:attrNameLst>
                                          <p:attrName>style.visibility</p:attrName>
                                        </p:attrNameLst>
                                      </p:cBhvr>
                                      <p:to>
                                        <p:strVal val="visible"/>
                                      </p:to>
                                    </p:set>
                                    <p:animEffect transition="in" filter="fade">
                                      <p:cBhvr>
                                        <p:cTn id="38" dur="1000"/>
                                        <p:tgtEl>
                                          <p:spTgt spid="44037">
                                            <p:txEl>
                                              <p:pRg st="3" end="3"/>
                                            </p:txEl>
                                          </p:spTgt>
                                        </p:tgtEl>
                                      </p:cBhvr>
                                    </p:animEffect>
                                    <p:anim calcmode="lin" valueType="num">
                                      <p:cBhvr>
                                        <p:cTn id="39" dur="1000" fill="hold"/>
                                        <p:tgtEl>
                                          <p:spTgt spid="4403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403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44037">
                                            <p:txEl>
                                              <p:pRg st="4" end="4"/>
                                            </p:txEl>
                                          </p:spTgt>
                                        </p:tgtEl>
                                        <p:attrNameLst>
                                          <p:attrName>style.visibility</p:attrName>
                                        </p:attrNameLst>
                                      </p:cBhvr>
                                      <p:to>
                                        <p:strVal val="visible"/>
                                      </p:to>
                                    </p:set>
                                    <p:animEffect transition="in" filter="fade">
                                      <p:cBhvr>
                                        <p:cTn id="45" dur="1000"/>
                                        <p:tgtEl>
                                          <p:spTgt spid="44037">
                                            <p:txEl>
                                              <p:pRg st="4" end="4"/>
                                            </p:txEl>
                                          </p:spTgt>
                                        </p:tgtEl>
                                      </p:cBhvr>
                                    </p:animEffect>
                                    <p:anim calcmode="lin" valueType="num">
                                      <p:cBhvr>
                                        <p:cTn id="46" dur="1000" fill="hold"/>
                                        <p:tgtEl>
                                          <p:spTgt spid="44037">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4403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44037">
                                            <p:txEl>
                                              <p:pRg st="5" end="5"/>
                                            </p:txEl>
                                          </p:spTgt>
                                        </p:tgtEl>
                                        <p:attrNameLst>
                                          <p:attrName>style.visibility</p:attrName>
                                        </p:attrNameLst>
                                      </p:cBhvr>
                                      <p:to>
                                        <p:strVal val="visible"/>
                                      </p:to>
                                    </p:set>
                                    <p:animEffect transition="in" filter="fade">
                                      <p:cBhvr>
                                        <p:cTn id="52" dur="1000"/>
                                        <p:tgtEl>
                                          <p:spTgt spid="44037">
                                            <p:txEl>
                                              <p:pRg st="5" end="5"/>
                                            </p:txEl>
                                          </p:spTgt>
                                        </p:tgtEl>
                                      </p:cBhvr>
                                    </p:animEffect>
                                    <p:anim calcmode="lin" valueType="num">
                                      <p:cBhvr>
                                        <p:cTn id="53" dur="1000" fill="hold"/>
                                        <p:tgtEl>
                                          <p:spTgt spid="44037">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4403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44037">
                                            <p:txEl>
                                              <p:pRg st="6" end="6"/>
                                            </p:txEl>
                                          </p:spTgt>
                                        </p:tgtEl>
                                        <p:attrNameLst>
                                          <p:attrName>style.visibility</p:attrName>
                                        </p:attrNameLst>
                                      </p:cBhvr>
                                      <p:to>
                                        <p:strVal val="visible"/>
                                      </p:to>
                                    </p:set>
                                    <p:animEffect transition="in" filter="fade">
                                      <p:cBhvr>
                                        <p:cTn id="59" dur="1000"/>
                                        <p:tgtEl>
                                          <p:spTgt spid="44037">
                                            <p:txEl>
                                              <p:pRg st="6" end="6"/>
                                            </p:txEl>
                                          </p:spTgt>
                                        </p:tgtEl>
                                      </p:cBhvr>
                                    </p:animEffect>
                                    <p:anim calcmode="lin" valueType="num">
                                      <p:cBhvr>
                                        <p:cTn id="60" dur="1000" fill="hold"/>
                                        <p:tgtEl>
                                          <p:spTgt spid="44037">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4403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44037">
                                            <p:txEl>
                                              <p:pRg st="7" end="7"/>
                                            </p:txEl>
                                          </p:spTgt>
                                        </p:tgtEl>
                                        <p:attrNameLst>
                                          <p:attrName>style.visibility</p:attrName>
                                        </p:attrNameLst>
                                      </p:cBhvr>
                                      <p:to>
                                        <p:strVal val="visible"/>
                                      </p:to>
                                    </p:set>
                                    <p:animEffect transition="in" filter="fade">
                                      <p:cBhvr>
                                        <p:cTn id="66" dur="1000"/>
                                        <p:tgtEl>
                                          <p:spTgt spid="44037">
                                            <p:txEl>
                                              <p:pRg st="7" end="7"/>
                                            </p:txEl>
                                          </p:spTgt>
                                        </p:tgtEl>
                                      </p:cBhvr>
                                    </p:animEffect>
                                    <p:anim calcmode="lin" valueType="num">
                                      <p:cBhvr>
                                        <p:cTn id="67" dur="1000" fill="hold"/>
                                        <p:tgtEl>
                                          <p:spTgt spid="44037">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4403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44038">
                                            <p:txEl>
                                              <p:pRg st="0" end="0"/>
                                            </p:txEl>
                                          </p:spTgt>
                                        </p:tgtEl>
                                        <p:attrNameLst>
                                          <p:attrName>style.visibility</p:attrName>
                                        </p:attrNameLst>
                                      </p:cBhvr>
                                      <p:to>
                                        <p:strVal val="visible"/>
                                      </p:to>
                                    </p:set>
                                    <p:animEffect transition="in" filter="fade">
                                      <p:cBhvr>
                                        <p:cTn id="73" dur="1000"/>
                                        <p:tgtEl>
                                          <p:spTgt spid="44038">
                                            <p:txEl>
                                              <p:pRg st="0" end="0"/>
                                            </p:txEl>
                                          </p:spTgt>
                                        </p:tgtEl>
                                      </p:cBhvr>
                                    </p:animEffect>
                                    <p:anim calcmode="lin" valueType="num">
                                      <p:cBhvr>
                                        <p:cTn id="74" dur="1000" fill="hold"/>
                                        <p:tgtEl>
                                          <p:spTgt spid="44038">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0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44038">
                                            <p:txEl>
                                              <p:pRg st="1" end="1"/>
                                            </p:txEl>
                                          </p:spTgt>
                                        </p:tgtEl>
                                        <p:attrNameLst>
                                          <p:attrName>style.visibility</p:attrName>
                                        </p:attrNameLst>
                                      </p:cBhvr>
                                      <p:to>
                                        <p:strVal val="visible"/>
                                      </p:to>
                                    </p:set>
                                    <p:animEffect transition="in" filter="fade">
                                      <p:cBhvr>
                                        <p:cTn id="80" dur="1000"/>
                                        <p:tgtEl>
                                          <p:spTgt spid="44038">
                                            <p:txEl>
                                              <p:pRg st="1" end="1"/>
                                            </p:txEl>
                                          </p:spTgt>
                                        </p:tgtEl>
                                      </p:cBhvr>
                                    </p:animEffect>
                                    <p:anim calcmode="lin" valueType="num">
                                      <p:cBhvr>
                                        <p:cTn id="81" dur="1000" fill="hold"/>
                                        <p:tgtEl>
                                          <p:spTgt spid="44038">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440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44038">
                                            <p:txEl>
                                              <p:pRg st="2" end="2"/>
                                            </p:txEl>
                                          </p:spTgt>
                                        </p:tgtEl>
                                        <p:attrNameLst>
                                          <p:attrName>style.visibility</p:attrName>
                                        </p:attrNameLst>
                                      </p:cBhvr>
                                      <p:to>
                                        <p:strVal val="visible"/>
                                      </p:to>
                                    </p:set>
                                    <p:animEffect transition="in" filter="fade">
                                      <p:cBhvr>
                                        <p:cTn id="87" dur="1000"/>
                                        <p:tgtEl>
                                          <p:spTgt spid="44038">
                                            <p:txEl>
                                              <p:pRg st="2" end="2"/>
                                            </p:txEl>
                                          </p:spTgt>
                                        </p:tgtEl>
                                      </p:cBhvr>
                                    </p:animEffect>
                                    <p:anim calcmode="lin" valueType="num">
                                      <p:cBhvr>
                                        <p:cTn id="88" dur="1000" fill="hold"/>
                                        <p:tgtEl>
                                          <p:spTgt spid="44038">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440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7" presetClass="entr" presetSubtype="0" fill="hold" grpId="0" nodeType="clickEffect">
                                  <p:stCondLst>
                                    <p:cond delay="0"/>
                                  </p:stCondLst>
                                  <p:childTnLst>
                                    <p:set>
                                      <p:cBhvr>
                                        <p:cTn id="93" dur="1" fill="hold">
                                          <p:stCondLst>
                                            <p:cond delay="0"/>
                                          </p:stCondLst>
                                        </p:cTn>
                                        <p:tgtEl>
                                          <p:spTgt spid="44038">
                                            <p:txEl>
                                              <p:pRg st="3" end="3"/>
                                            </p:txEl>
                                          </p:spTgt>
                                        </p:tgtEl>
                                        <p:attrNameLst>
                                          <p:attrName>style.visibility</p:attrName>
                                        </p:attrNameLst>
                                      </p:cBhvr>
                                      <p:to>
                                        <p:strVal val="visible"/>
                                      </p:to>
                                    </p:set>
                                    <p:animEffect transition="in" filter="fade">
                                      <p:cBhvr>
                                        <p:cTn id="94" dur="1000"/>
                                        <p:tgtEl>
                                          <p:spTgt spid="44038">
                                            <p:txEl>
                                              <p:pRg st="3" end="3"/>
                                            </p:txEl>
                                          </p:spTgt>
                                        </p:tgtEl>
                                      </p:cBhvr>
                                    </p:animEffect>
                                    <p:anim calcmode="lin" valueType="num">
                                      <p:cBhvr>
                                        <p:cTn id="95" dur="1000" fill="hold"/>
                                        <p:tgtEl>
                                          <p:spTgt spid="44038">
                                            <p:txEl>
                                              <p:pRg st="3" end="3"/>
                                            </p:txEl>
                                          </p:spTgt>
                                        </p:tgtEl>
                                        <p:attrNameLst>
                                          <p:attrName>ppt_x</p:attrName>
                                        </p:attrNameLst>
                                      </p:cBhvr>
                                      <p:tavLst>
                                        <p:tav tm="0">
                                          <p:val>
                                            <p:strVal val="#ppt_x"/>
                                          </p:val>
                                        </p:tav>
                                        <p:tav tm="100000">
                                          <p:val>
                                            <p:strVal val="#ppt_x"/>
                                          </p:val>
                                        </p:tav>
                                      </p:tavLst>
                                    </p:anim>
                                    <p:anim calcmode="lin" valueType="num">
                                      <p:cBhvr>
                                        <p:cTn id="96" dur="1000" fill="hold"/>
                                        <p:tgtEl>
                                          <p:spTgt spid="440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7" presetClass="entr" presetSubtype="0" fill="hold" grpId="0" nodeType="clickEffect">
                                  <p:stCondLst>
                                    <p:cond delay="0"/>
                                  </p:stCondLst>
                                  <p:childTnLst>
                                    <p:set>
                                      <p:cBhvr>
                                        <p:cTn id="100" dur="1" fill="hold">
                                          <p:stCondLst>
                                            <p:cond delay="0"/>
                                          </p:stCondLst>
                                        </p:cTn>
                                        <p:tgtEl>
                                          <p:spTgt spid="44038">
                                            <p:txEl>
                                              <p:pRg st="5" end="5"/>
                                            </p:txEl>
                                          </p:spTgt>
                                        </p:tgtEl>
                                        <p:attrNameLst>
                                          <p:attrName>style.visibility</p:attrName>
                                        </p:attrNameLst>
                                      </p:cBhvr>
                                      <p:to>
                                        <p:strVal val="visible"/>
                                      </p:to>
                                    </p:set>
                                    <p:animEffect transition="in" filter="fade">
                                      <p:cBhvr>
                                        <p:cTn id="101" dur="1000"/>
                                        <p:tgtEl>
                                          <p:spTgt spid="44038">
                                            <p:txEl>
                                              <p:pRg st="5" end="5"/>
                                            </p:txEl>
                                          </p:spTgt>
                                        </p:tgtEl>
                                      </p:cBhvr>
                                    </p:animEffect>
                                    <p:anim calcmode="lin" valueType="num">
                                      <p:cBhvr>
                                        <p:cTn id="102" dur="1000" fill="hold"/>
                                        <p:tgtEl>
                                          <p:spTgt spid="44038">
                                            <p:txEl>
                                              <p:pRg st="5" end="5"/>
                                            </p:txEl>
                                          </p:spTgt>
                                        </p:tgtEl>
                                        <p:attrNameLst>
                                          <p:attrName>ppt_x</p:attrName>
                                        </p:attrNameLst>
                                      </p:cBhvr>
                                      <p:tavLst>
                                        <p:tav tm="0">
                                          <p:val>
                                            <p:strVal val="#ppt_x"/>
                                          </p:val>
                                        </p:tav>
                                        <p:tav tm="100000">
                                          <p:val>
                                            <p:strVal val="#ppt_x"/>
                                          </p:val>
                                        </p:tav>
                                      </p:tavLst>
                                    </p:anim>
                                    <p:anim calcmode="lin" valueType="num">
                                      <p:cBhvr>
                                        <p:cTn id="103" dur="1000" fill="hold"/>
                                        <p:tgtEl>
                                          <p:spTgt spid="4403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7" presetClass="entr" presetSubtype="0" fill="hold" grpId="0" nodeType="clickEffect">
                                  <p:stCondLst>
                                    <p:cond delay="0"/>
                                  </p:stCondLst>
                                  <p:childTnLst>
                                    <p:set>
                                      <p:cBhvr>
                                        <p:cTn id="107" dur="1" fill="hold">
                                          <p:stCondLst>
                                            <p:cond delay="0"/>
                                          </p:stCondLst>
                                        </p:cTn>
                                        <p:tgtEl>
                                          <p:spTgt spid="44038">
                                            <p:txEl>
                                              <p:pRg st="6" end="6"/>
                                            </p:txEl>
                                          </p:spTgt>
                                        </p:tgtEl>
                                        <p:attrNameLst>
                                          <p:attrName>style.visibility</p:attrName>
                                        </p:attrNameLst>
                                      </p:cBhvr>
                                      <p:to>
                                        <p:strVal val="visible"/>
                                      </p:to>
                                    </p:set>
                                    <p:animEffect transition="in" filter="fade">
                                      <p:cBhvr>
                                        <p:cTn id="108" dur="1000"/>
                                        <p:tgtEl>
                                          <p:spTgt spid="44038">
                                            <p:txEl>
                                              <p:pRg st="6" end="6"/>
                                            </p:txEl>
                                          </p:spTgt>
                                        </p:tgtEl>
                                      </p:cBhvr>
                                    </p:animEffect>
                                    <p:anim calcmode="lin" valueType="num">
                                      <p:cBhvr>
                                        <p:cTn id="109" dur="1000" fill="hold"/>
                                        <p:tgtEl>
                                          <p:spTgt spid="44038">
                                            <p:txEl>
                                              <p:pRg st="6" end="6"/>
                                            </p:txEl>
                                          </p:spTgt>
                                        </p:tgtEl>
                                        <p:attrNameLst>
                                          <p:attrName>ppt_x</p:attrName>
                                        </p:attrNameLst>
                                      </p:cBhvr>
                                      <p:tavLst>
                                        <p:tav tm="0">
                                          <p:val>
                                            <p:strVal val="#ppt_x"/>
                                          </p:val>
                                        </p:tav>
                                        <p:tav tm="100000">
                                          <p:val>
                                            <p:strVal val="#ppt_x"/>
                                          </p:val>
                                        </p:tav>
                                      </p:tavLst>
                                    </p:anim>
                                    <p:anim calcmode="lin" valueType="num">
                                      <p:cBhvr>
                                        <p:cTn id="110" dur="1000" fill="hold"/>
                                        <p:tgtEl>
                                          <p:spTgt spid="4403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7" presetClass="entr" presetSubtype="0" fill="hold" grpId="0" nodeType="clickEffect">
                                  <p:stCondLst>
                                    <p:cond delay="0"/>
                                  </p:stCondLst>
                                  <p:childTnLst>
                                    <p:set>
                                      <p:cBhvr>
                                        <p:cTn id="114" dur="1" fill="hold">
                                          <p:stCondLst>
                                            <p:cond delay="0"/>
                                          </p:stCondLst>
                                        </p:cTn>
                                        <p:tgtEl>
                                          <p:spTgt spid="44038">
                                            <p:txEl>
                                              <p:pRg st="7" end="7"/>
                                            </p:txEl>
                                          </p:spTgt>
                                        </p:tgtEl>
                                        <p:attrNameLst>
                                          <p:attrName>style.visibility</p:attrName>
                                        </p:attrNameLst>
                                      </p:cBhvr>
                                      <p:to>
                                        <p:strVal val="visible"/>
                                      </p:to>
                                    </p:set>
                                    <p:animEffect transition="in" filter="fade">
                                      <p:cBhvr>
                                        <p:cTn id="115" dur="1000"/>
                                        <p:tgtEl>
                                          <p:spTgt spid="44038">
                                            <p:txEl>
                                              <p:pRg st="7" end="7"/>
                                            </p:txEl>
                                          </p:spTgt>
                                        </p:tgtEl>
                                      </p:cBhvr>
                                    </p:animEffect>
                                    <p:anim calcmode="lin" valueType="num">
                                      <p:cBhvr>
                                        <p:cTn id="116" dur="1000" fill="hold"/>
                                        <p:tgtEl>
                                          <p:spTgt spid="44038">
                                            <p:txEl>
                                              <p:pRg st="7" end="7"/>
                                            </p:txEl>
                                          </p:spTgt>
                                        </p:tgtEl>
                                        <p:attrNameLst>
                                          <p:attrName>ppt_x</p:attrName>
                                        </p:attrNameLst>
                                      </p:cBhvr>
                                      <p:tavLst>
                                        <p:tav tm="0">
                                          <p:val>
                                            <p:strVal val="#ppt_x"/>
                                          </p:val>
                                        </p:tav>
                                        <p:tav tm="100000">
                                          <p:val>
                                            <p:strVal val="#ppt_x"/>
                                          </p:val>
                                        </p:tav>
                                      </p:tavLst>
                                    </p:anim>
                                    <p:anim calcmode="lin" valueType="num">
                                      <p:cBhvr>
                                        <p:cTn id="117" dur="1000" fill="hold"/>
                                        <p:tgtEl>
                                          <p:spTgt spid="4403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7" presetClass="entr" presetSubtype="0" fill="hold" grpId="0" nodeType="clickEffect">
                                  <p:stCondLst>
                                    <p:cond delay="0"/>
                                  </p:stCondLst>
                                  <p:childTnLst>
                                    <p:set>
                                      <p:cBhvr>
                                        <p:cTn id="121" dur="1" fill="hold">
                                          <p:stCondLst>
                                            <p:cond delay="0"/>
                                          </p:stCondLst>
                                        </p:cTn>
                                        <p:tgtEl>
                                          <p:spTgt spid="44038">
                                            <p:txEl>
                                              <p:pRg st="8" end="8"/>
                                            </p:txEl>
                                          </p:spTgt>
                                        </p:tgtEl>
                                        <p:attrNameLst>
                                          <p:attrName>style.visibility</p:attrName>
                                        </p:attrNameLst>
                                      </p:cBhvr>
                                      <p:to>
                                        <p:strVal val="visible"/>
                                      </p:to>
                                    </p:set>
                                    <p:animEffect transition="in" filter="fade">
                                      <p:cBhvr>
                                        <p:cTn id="122" dur="1000"/>
                                        <p:tgtEl>
                                          <p:spTgt spid="44038">
                                            <p:txEl>
                                              <p:pRg st="8" end="8"/>
                                            </p:txEl>
                                          </p:spTgt>
                                        </p:tgtEl>
                                      </p:cBhvr>
                                    </p:animEffect>
                                    <p:anim calcmode="lin" valueType="num">
                                      <p:cBhvr>
                                        <p:cTn id="123" dur="1000" fill="hold"/>
                                        <p:tgtEl>
                                          <p:spTgt spid="44038">
                                            <p:txEl>
                                              <p:pRg st="8" end="8"/>
                                            </p:txEl>
                                          </p:spTgt>
                                        </p:tgtEl>
                                        <p:attrNameLst>
                                          <p:attrName>ppt_x</p:attrName>
                                        </p:attrNameLst>
                                      </p:cBhvr>
                                      <p:tavLst>
                                        <p:tav tm="0">
                                          <p:val>
                                            <p:strVal val="#ppt_x"/>
                                          </p:val>
                                        </p:tav>
                                        <p:tav tm="100000">
                                          <p:val>
                                            <p:strVal val="#ppt_x"/>
                                          </p:val>
                                        </p:tav>
                                      </p:tavLst>
                                    </p:anim>
                                    <p:anim calcmode="lin" valueType="num">
                                      <p:cBhvr>
                                        <p:cTn id="124" dur="1000" fill="hold"/>
                                        <p:tgtEl>
                                          <p:spTgt spid="4403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build="p"/>
      <p:bldP spid="44038"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endParaRPr lang="ru-RU"/>
          </a:p>
        </p:txBody>
      </p:sp>
      <p:sp>
        <p:nvSpPr>
          <p:cNvPr id="47109" name="Rectangle 5"/>
          <p:cNvSpPr>
            <a:spLocks noGrp="1" noChangeArrowheads="1"/>
          </p:cNvSpPr>
          <p:nvPr>
            <p:ph type="body" sz="half" idx="1"/>
          </p:nvPr>
        </p:nvSpPr>
        <p:spPr/>
        <p:txBody>
          <a:bodyPr/>
          <a:lstStyle/>
          <a:p>
            <a:pPr>
              <a:lnSpc>
                <a:spcPct val="90000"/>
              </a:lnSpc>
            </a:pPr>
            <a:r>
              <a:rPr lang="en-US" sz="2400" i="1"/>
              <a:t>Should auld acquaintance be forgot</a:t>
            </a:r>
          </a:p>
          <a:p>
            <a:pPr>
              <a:lnSpc>
                <a:spcPct val="90000"/>
              </a:lnSpc>
            </a:pPr>
            <a:r>
              <a:rPr lang="en-US" sz="2400" i="1"/>
              <a:t>And never brought to mind?</a:t>
            </a:r>
          </a:p>
          <a:p>
            <a:pPr>
              <a:lnSpc>
                <a:spcPct val="90000"/>
              </a:lnSpc>
            </a:pPr>
            <a:r>
              <a:rPr lang="en-US" sz="2400" i="1"/>
              <a:t>Should auld acquaintance be forgot,</a:t>
            </a:r>
          </a:p>
          <a:p>
            <a:pPr>
              <a:lnSpc>
                <a:spcPct val="90000"/>
              </a:lnSpc>
            </a:pPr>
            <a:r>
              <a:rPr lang="en-US" sz="2400" i="1"/>
              <a:t>And  auld lang syne!</a:t>
            </a:r>
          </a:p>
          <a:p>
            <a:pPr>
              <a:lnSpc>
                <a:spcPct val="90000"/>
              </a:lnSpc>
            </a:pPr>
            <a:r>
              <a:rPr lang="en-US" sz="2400" i="1"/>
              <a:t>For auld lang syne, my dear,</a:t>
            </a:r>
          </a:p>
          <a:p>
            <a:pPr>
              <a:lnSpc>
                <a:spcPct val="90000"/>
              </a:lnSpc>
            </a:pPr>
            <a:r>
              <a:rPr lang="en-US" sz="2400" i="1"/>
              <a:t>For auld lang syne,</a:t>
            </a:r>
          </a:p>
          <a:p>
            <a:pPr>
              <a:lnSpc>
                <a:spcPct val="90000"/>
              </a:lnSpc>
              <a:buFontTx/>
              <a:buNone/>
            </a:pPr>
            <a:endParaRPr lang="ru-RU" sz="2400" i="1"/>
          </a:p>
        </p:txBody>
      </p:sp>
      <p:sp>
        <p:nvSpPr>
          <p:cNvPr id="47110" name="Rectangle 6"/>
          <p:cNvSpPr>
            <a:spLocks noGrp="1" noChangeArrowheads="1"/>
          </p:cNvSpPr>
          <p:nvPr>
            <p:ph type="body" sz="half" idx="2"/>
          </p:nvPr>
        </p:nvSpPr>
        <p:spPr/>
        <p:txBody>
          <a:bodyPr/>
          <a:lstStyle/>
          <a:p>
            <a:pPr>
              <a:lnSpc>
                <a:spcPct val="90000"/>
              </a:lnSpc>
            </a:pPr>
            <a:r>
              <a:rPr lang="en-US"/>
              <a:t>We’ll take a cup of kindness yet</a:t>
            </a:r>
          </a:p>
          <a:p>
            <a:pPr>
              <a:lnSpc>
                <a:spcPct val="90000"/>
              </a:lnSpc>
            </a:pPr>
            <a:r>
              <a:rPr lang="en-US"/>
              <a:t>For auld lang syne.</a:t>
            </a:r>
          </a:p>
          <a:p>
            <a:pPr>
              <a:lnSpc>
                <a:spcPct val="90000"/>
              </a:lnSpc>
            </a:pPr>
            <a:r>
              <a:rPr lang="en-US"/>
              <a:t>And here’s a hand,</a:t>
            </a:r>
          </a:p>
          <a:p>
            <a:pPr>
              <a:lnSpc>
                <a:spcPct val="90000"/>
              </a:lnSpc>
            </a:pPr>
            <a:r>
              <a:rPr lang="en-US"/>
              <a:t>My trusty friend</a:t>
            </a:r>
          </a:p>
          <a:p>
            <a:pPr>
              <a:lnSpc>
                <a:spcPct val="90000"/>
              </a:lnSpc>
            </a:pPr>
            <a:r>
              <a:rPr lang="en-US"/>
              <a:t>And give a hand of thine!</a:t>
            </a:r>
          </a:p>
          <a:p>
            <a:pPr>
              <a:lnSpc>
                <a:spcPct val="90000"/>
              </a:lnSpc>
            </a:pPr>
            <a:r>
              <a:rPr lang="en-US"/>
              <a:t>We’ll take a right good cordial drink</a:t>
            </a:r>
          </a:p>
          <a:p>
            <a:pPr>
              <a:lnSpc>
                <a:spcPct val="90000"/>
              </a:lnSpc>
            </a:pPr>
            <a:r>
              <a:rPr lang="en-US"/>
              <a:t>For auld lang syne.</a:t>
            </a:r>
            <a:endParaRPr lang="ru-RU"/>
          </a:p>
        </p:txBody>
      </p:sp>
      <p:sp>
        <p:nvSpPr>
          <p:cNvPr id="47113" name="WordArt 9"/>
          <p:cNvSpPr>
            <a:spLocks noChangeArrowheads="1" noChangeShapeType="1" noTextEdit="1"/>
          </p:cNvSpPr>
          <p:nvPr/>
        </p:nvSpPr>
        <p:spPr bwMode="auto">
          <a:xfrm>
            <a:off x="2051050" y="260350"/>
            <a:ext cx="4249738" cy="1081088"/>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0">
                  <a:gsLst>
                    <a:gs pos="0">
                      <a:srgbClr val="FFFFCC"/>
                    </a:gs>
                    <a:gs pos="100000">
                      <a:srgbClr val="FF9999"/>
                    </a:gs>
                  </a:gsLst>
                  <a:lin ang="5400000" scaled="1"/>
                </a:gradFill>
                <a:latin typeface="Times New Roman"/>
                <a:cs typeface="Times New Roman"/>
              </a:rPr>
              <a:t>Auld Lang Syne</a:t>
            </a:r>
            <a:endParaRPr lang="ru-RU" sz="3600" kern="10">
              <a:ln w="9525">
                <a:round/>
                <a:headEnd/>
                <a:tailEnd/>
              </a:ln>
              <a:gradFill rotWithShape="0">
                <a:gsLst>
                  <a:gs pos="0">
                    <a:srgbClr val="FFFFCC"/>
                  </a:gs>
                  <a:gs pos="100000">
                    <a:srgbClr val="FF9999"/>
                  </a:gs>
                </a:gsLst>
                <a:lin ang="5400000" scaled="1"/>
              </a:gradFill>
              <a:latin typeface="Times New Roman"/>
              <a:cs typeface="Times New Roman"/>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nodePh="1">
                                  <p:stCondLst>
                                    <p:cond delay="0"/>
                                  </p:stCondLst>
                                  <p:endCondLst>
                                    <p:cond evt="begin" delay="0">
                                      <p:tn val="5"/>
                                    </p:cond>
                                  </p:endCondLst>
                                  <p:childTnLst>
                                    <p:set>
                                      <p:cBhvr>
                                        <p:cTn id="6" dur="1" fill="hold">
                                          <p:stCondLst>
                                            <p:cond delay="0"/>
                                          </p:stCondLst>
                                        </p:cTn>
                                        <p:tgtEl>
                                          <p:spTgt spid="47108"/>
                                        </p:tgtEl>
                                        <p:attrNameLst>
                                          <p:attrName>style.visibility</p:attrName>
                                        </p:attrNameLst>
                                      </p:cBhvr>
                                      <p:to>
                                        <p:strVal val="visible"/>
                                      </p:to>
                                    </p:set>
                                    <p:anim calcmode="lin" valueType="num">
                                      <p:cBhvr>
                                        <p:cTn id="7" dur="500" fill="hold"/>
                                        <p:tgtEl>
                                          <p:spTgt spid="4710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710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710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710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7109">
                                            <p:txEl>
                                              <p:pRg st="0" end="0"/>
                                            </p:txEl>
                                          </p:spTgt>
                                        </p:tgtEl>
                                        <p:attrNameLst>
                                          <p:attrName>style.visibility</p:attrName>
                                        </p:attrNameLst>
                                      </p:cBhvr>
                                      <p:to>
                                        <p:strVal val="visible"/>
                                      </p:to>
                                    </p:set>
                                    <p:anim calcmode="lin" valueType="num">
                                      <p:cBhvr>
                                        <p:cTn id="15" dur="500" fill="hold"/>
                                        <p:tgtEl>
                                          <p:spTgt spid="4710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710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710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71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47109">
                                            <p:txEl>
                                              <p:pRg st="1" end="1"/>
                                            </p:txEl>
                                          </p:spTgt>
                                        </p:tgtEl>
                                        <p:attrNameLst>
                                          <p:attrName>style.visibility</p:attrName>
                                        </p:attrNameLst>
                                      </p:cBhvr>
                                      <p:to>
                                        <p:strVal val="visible"/>
                                      </p:to>
                                    </p:set>
                                    <p:anim calcmode="lin" valueType="num">
                                      <p:cBhvr>
                                        <p:cTn id="23" dur="500" fill="hold"/>
                                        <p:tgtEl>
                                          <p:spTgt spid="4710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4710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4710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4710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47109">
                                            <p:txEl>
                                              <p:pRg st="2" end="2"/>
                                            </p:txEl>
                                          </p:spTgt>
                                        </p:tgtEl>
                                        <p:attrNameLst>
                                          <p:attrName>style.visibility</p:attrName>
                                        </p:attrNameLst>
                                      </p:cBhvr>
                                      <p:to>
                                        <p:strVal val="visible"/>
                                      </p:to>
                                    </p:set>
                                    <p:anim calcmode="lin" valueType="num">
                                      <p:cBhvr>
                                        <p:cTn id="31" dur="500" fill="hold"/>
                                        <p:tgtEl>
                                          <p:spTgt spid="4710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4710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4710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4710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47109">
                                            <p:txEl>
                                              <p:pRg st="3" end="3"/>
                                            </p:txEl>
                                          </p:spTgt>
                                        </p:tgtEl>
                                        <p:attrNameLst>
                                          <p:attrName>style.visibility</p:attrName>
                                        </p:attrNameLst>
                                      </p:cBhvr>
                                      <p:to>
                                        <p:strVal val="visible"/>
                                      </p:to>
                                    </p:set>
                                    <p:anim calcmode="lin" valueType="num">
                                      <p:cBhvr>
                                        <p:cTn id="39" dur="500" fill="hold"/>
                                        <p:tgtEl>
                                          <p:spTgt spid="4710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4710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4710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4710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47109">
                                            <p:txEl>
                                              <p:pRg st="4" end="4"/>
                                            </p:txEl>
                                          </p:spTgt>
                                        </p:tgtEl>
                                        <p:attrNameLst>
                                          <p:attrName>style.visibility</p:attrName>
                                        </p:attrNameLst>
                                      </p:cBhvr>
                                      <p:to>
                                        <p:strVal val="visible"/>
                                      </p:to>
                                    </p:set>
                                    <p:anim calcmode="lin" valueType="num">
                                      <p:cBhvr>
                                        <p:cTn id="47" dur="500" fill="hold"/>
                                        <p:tgtEl>
                                          <p:spTgt spid="47109">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47109">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47109">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4710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47109">
                                            <p:txEl>
                                              <p:pRg st="5" end="5"/>
                                            </p:txEl>
                                          </p:spTgt>
                                        </p:tgtEl>
                                        <p:attrNameLst>
                                          <p:attrName>style.visibility</p:attrName>
                                        </p:attrNameLst>
                                      </p:cBhvr>
                                      <p:to>
                                        <p:strVal val="visible"/>
                                      </p:to>
                                    </p:set>
                                    <p:anim calcmode="lin" valueType="num">
                                      <p:cBhvr>
                                        <p:cTn id="55" dur="500" fill="hold"/>
                                        <p:tgtEl>
                                          <p:spTgt spid="47109">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47109">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47109">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4710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47110">
                                            <p:txEl>
                                              <p:pRg st="0" end="0"/>
                                            </p:txEl>
                                          </p:spTgt>
                                        </p:tgtEl>
                                        <p:attrNameLst>
                                          <p:attrName>style.visibility</p:attrName>
                                        </p:attrNameLst>
                                      </p:cBhvr>
                                      <p:to>
                                        <p:strVal val="visible"/>
                                      </p:to>
                                    </p:set>
                                    <p:anim calcmode="lin" valueType="num">
                                      <p:cBhvr>
                                        <p:cTn id="63" dur="500" fill="hold"/>
                                        <p:tgtEl>
                                          <p:spTgt spid="4711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4711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4711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471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47110">
                                            <p:txEl>
                                              <p:pRg st="1" end="1"/>
                                            </p:txEl>
                                          </p:spTgt>
                                        </p:tgtEl>
                                        <p:attrNameLst>
                                          <p:attrName>style.visibility</p:attrName>
                                        </p:attrNameLst>
                                      </p:cBhvr>
                                      <p:to>
                                        <p:strVal val="visible"/>
                                      </p:to>
                                    </p:set>
                                    <p:anim calcmode="lin" valueType="num">
                                      <p:cBhvr>
                                        <p:cTn id="71" dur="500" fill="hold"/>
                                        <p:tgtEl>
                                          <p:spTgt spid="47110">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47110">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47110">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471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grpId="0" nodeType="clickEffect">
                                  <p:stCondLst>
                                    <p:cond delay="0"/>
                                  </p:stCondLst>
                                  <p:childTnLst>
                                    <p:set>
                                      <p:cBhvr>
                                        <p:cTn id="78" dur="1" fill="hold">
                                          <p:stCondLst>
                                            <p:cond delay="0"/>
                                          </p:stCondLst>
                                        </p:cTn>
                                        <p:tgtEl>
                                          <p:spTgt spid="47110">
                                            <p:txEl>
                                              <p:pRg st="2" end="2"/>
                                            </p:txEl>
                                          </p:spTgt>
                                        </p:tgtEl>
                                        <p:attrNameLst>
                                          <p:attrName>style.visibility</p:attrName>
                                        </p:attrNameLst>
                                      </p:cBhvr>
                                      <p:to>
                                        <p:strVal val="visible"/>
                                      </p:to>
                                    </p:set>
                                    <p:anim calcmode="lin" valueType="num">
                                      <p:cBhvr>
                                        <p:cTn id="79" dur="500" fill="hold"/>
                                        <p:tgtEl>
                                          <p:spTgt spid="47110">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47110">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47110">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471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9" presetClass="entr" presetSubtype="0" accel="100000" fill="hold" grpId="0" nodeType="clickEffect">
                                  <p:stCondLst>
                                    <p:cond delay="0"/>
                                  </p:stCondLst>
                                  <p:childTnLst>
                                    <p:set>
                                      <p:cBhvr>
                                        <p:cTn id="86" dur="1" fill="hold">
                                          <p:stCondLst>
                                            <p:cond delay="0"/>
                                          </p:stCondLst>
                                        </p:cTn>
                                        <p:tgtEl>
                                          <p:spTgt spid="47110">
                                            <p:txEl>
                                              <p:pRg st="3" end="3"/>
                                            </p:txEl>
                                          </p:spTgt>
                                        </p:tgtEl>
                                        <p:attrNameLst>
                                          <p:attrName>style.visibility</p:attrName>
                                        </p:attrNameLst>
                                      </p:cBhvr>
                                      <p:to>
                                        <p:strVal val="visible"/>
                                      </p:to>
                                    </p:set>
                                    <p:anim calcmode="lin" valueType="num">
                                      <p:cBhvr>
                                        <p:cTn id="87" dur="500" fill="hold"/>
                                        <p:tgtEl>
                                          <p:spTgt spid="47110">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8" dur="500" fill="hold"/>
                                        <p:tgtEl>
                                          <p:spTgt spid="47110">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9" dur="500" fill="hold"/>
                                        <p:tgtEl>
                                          <p:spTgt spid="47110">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90" dur="500" fill="hold"/>
                                        <p:tgtEl>
                                          <p:spTgt spid="471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9" presetClass="entr" presetSubtype="0" accel="100000" fill="hold" grpId="0" nodeType="clickEffect">
                                  <p:stCondLst>
                                    <p:cond delay="0"/>
                                  </p:stCondLst>
                                  <p:childTnLst>
                                    <p:set>
                                      <p:cBhvr>
                                        <p:cTn id="94" dur="1" fill="hold">
                                          <p:stCondLst>
                                            <p:cond delay="0"/>
                                          </p:stCondLst>
                                        </p:cTn>
                                        <p:tgtEl>
                                          <p:spTgt spid="47110">
                                            <p:txEl>
                                              <p:pRg st="4" end="4"/>
                                            </p:txEl>
                                          </p:spTgt>
                                        </p:tgtEl>
                                        <p:attrNameLst>
                                          <p:attrName>style.visibility</p:attrName>
                                        </p:attrNameLst>
                                      </p:cBhvr>
                                      <p:to>
                                        <p:strVal val="visible"/>
                                      </p:to>
                                    </p:set>
                                    <p:anim calcmode="lin" valueType="num">
                                      <p:cBhvr>
                                        <p:cTn id="95" dur="500" fill="hold"/>
                                        <p:tgtEl>
                                          <p:spTgt spid="47110">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6" dur="500" fill="hold"/>
                                        <p:tgtEl>
                                          <p:spTgt spid="47110">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7" dur="500" fill="hold"/>
                                        <p:tgtEl>
                                          <p:spTgt spid="47110">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98" dur="500" fill="hold"/>
                                        <p:tgtEl>
                                          <p:spTgt spid="471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9" presetClass="entr" presetSubtype="0" accel="100000" fill="hold" grpId="0" nodeType="clickEffect">
                                  <p:stCondLst>
                                    <p:cond delay="0"/>
                                  </p:stCondLst>
                                  <p:childTnLst>
                                    <p:set>
                                      <p:cBhvr>
                                        <p:cTn id="102" dur="1" fill="hold">
                                          <p:stCondLst>
                                            <p:cond delay="0"/>
                                          </p:stCondLst>
                                        </p:cTn>
                                        <p:tgtEl>
                                          <p:spTgt spid="47110">
                                            <p:txEl>
                                              <p:pRg st="5" end="5"/>
                                            </p:txEl>
                                          </p:spTgt>
                                        </p:tgtEl>
                                        <p:attrNameLst>
                                          <p:attrName>style.visibility</p:attrName>
                                        </p:attrNameLst>
                                      </p:cBhvr>
                                      <p:to>
                                        <p:strVal val="visible"/>
                                      </p:to>
                                    </p:set>
                                    <p:anim calcmode="lin" valueType="num">
                                      <p:cBhvr>
                                        <p:cTn id="103" dur="500" fill="hold"/>
                                        <p:tgtEl>
                                          <p:spTgt spid="47110">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4" dur="500" fill="hold"/>
                                        <p:tgtEl>
                                          <p:spTgt spid="47110">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5" dur="500" fill="hold"/>
                                        <p:tgtEl>
                                          <p:spTgt spid="47110">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6" dur="500" fill="hold"/>
                                        <p:tgtEl>
                                          <p:spTgt spid="471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9" presetClass="entr" presetSubtype="0" accel="100000" fill="hold" grpId="0" nodeType="clickEffect">
                                  <p:stCondLst>
                                    <p:cond delay="0"/>
                                  </p:stCondLst>
                                  <p:childTnLst>
                                    <p:set>
                                      <p:cBhvr>
                                        <p:cTn id="110" dur="1" fill="hold">
                                          <p:stCondLst>
                                            <p:cond delay="0"/>
                                          </p:stCondLst>
                                        </p:cTn>
                                        <p:tgtEl>
                                          <p:spTgt spid="47110">
                                            <p:txEl>
                                              <p:pRg st="6" end="6"/>
                                            </p:txEl>
                                          </p:spTgt>
                                        </p:tgtEl>
                                        <p:attrNameLst>
                                          <p:attrName>style.visibility</p:attrName>
                                        </p:attrNameLst>
                                      </p:cBhvr>
                                      <p:to>
                                        <p:strVal val="visible"/>
                                      </p:to>
                                    </p:set>
                                    <p:anim calcmode="lin" valueType="num">
                                      <p:cBhvr>
                                        <p:cTn id="111" dur="500" fill="hold"/>
                                        <p:tgtEl>
                                          <p:spTgt spid="47110">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2" dur="500" fill="hold"/>
                                        <p:tgtEl>
                                          <p:spTgt spid="47110">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3" dur="500" fill="hold"/>
                                        <p:tgtEl>
                                          <p:spTgt spid="47110">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4" dur="500" fill="hold"/>
                                        <p:tgtEl>
                                          <p:spTgt spid="471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9" presetClass="exit" presetSubtype="0" decel="100000" fill="hold" grpId="1" nodeType="clickEffect" nodePh="1">
                                  <p:stCondLst>
                                    <p:cond delay="0"/>
                                  </p:stCondLst>
                                  <p:endCondLst>
                                    <p:cond evt="begin" delay="0">
                                      <p:tn val="117"/>
                                    </p:cond>
                                  </p:endCondLst>
                                  <p:childTnLst>
                                    <p:anim calcmode="lin" valueType="num">
                                      <p:cBhvr>
                                        <p:cTn id="118" dur="500" fill="hold"/>
                                        <p:tgtEl>
                                          <p:spTgt spid="47108"/>
                                        </p:tgtEl>
                                        <p:attrNameLst>
                                          <p:attrName>ppt_h</p:attrName>
                                        </p:attrNameLst>
                                      </p:cBhvr>
                                      <p:tavLst>
                                        <p:tav tm="0">
                                          <p:val>
                                            <p:strVal val="ppt_h"/>
                                          </p:val>
                                        </p:tav>
                                        <p:tav tm="50000">
                                          <p:val>
                                            <p:strVal val="ppt_h/20"/>
                                          </p:val>
                                        </p:tav>
                                        <p:tav tm="100000">
                                          <p:val>
                                            <p:strVal val="ppt_h/20"/>
                                          </p:val>
                                        </p:tav>
                                      </p:tavLst>
                                    </p:anim>
                                    <p:anim calcmode="lin" valueType="num">
                                      <p:cBhvr>
                                        <p:cTn id="119" dur="500" fill="hold"/>
                                        <p:tgtEl>
                                          <p:spTgt spid="47108"/>
                                        </p:tgtEl>
                                        <p:attrNameLst>
                                          <p:attrName>ppt_w</p:attrName>
                                        </p:attrNameLst>
                                      </p:cBhvr>
                                      <p:tavLst>
                                        <p:tav tm="0">
                                          <p:val>
                                            <p:strVal val="ppt_w"/>
                                          </p:val>
                                        </p:tav>
                                        <p:tav tm="50000">
                                          <p:val>
                                            <p:strVal val="ppt_w+.3"/>
                                          </p:val>
                                        </p:tav>
                                        <p:tav tm="100000">
                                          <p:val>
                                            <p:strVal val="ppt_w+.3"/>
                                          </p:val>
                                        </p:tav>
                                      </p:tavLst>
                                    </p:anim>
                                    <p:anim calcmode="lin" valueType="num">
                                      <p:cBhvr>
                                        <p:cTn id="120" dur="500" fill="hold"/>
                                        <p:tgtEl>
                                          <p:spTgt spid="47108"/>
                                        </p:tgtEl>
                                        <p:attrNameLst>
                                          <p:attrName>ppt_x</p:attrName>
                                        </p:attrNameLst>
                                      </p:cBhvr>
                                      <p:tavLst>
                                        <p:tav tm="0">
                                          <p:val>
                                            <p:strVal val="ppt_x"/>
                                          </p:val>
                                        </p:tav>
                                        <p:tav tm="50000">
                                          <p:val>
                                            <p:strVal val="ppt_x"/>
                                          </p:val>
                                        </p:tav>
                                        <p:tav tm="100000">
                                          <p:val>
                                            <p:strVal val="ppt_x-.3"/>
                                          </p:val>
                                        </p:tav>
                                      </p:tavLst>
                                    </p:anim>
                                    <p:anim calcmode="lin" valueType="num">
                                      <p:cBhvr>
                                        <p:cTn id="121" dur="500" fill="hold"/>
                                        <p:tgtEl>
                                          <p:spTgt spid="47108"/>
                                        </p:tgtEl>
                                        <p:attrNameLst>
                                          <p:attrName>ppt_y</p:attrName>
                                        </p:attrNameLst>
                                      </p:cBhvr>
                                      <p:tavLst>
                                        <p:tav tm="0">
                                          <p:val>
                                            <p:strVal val="ppt_y"/>
                                          </p:val>
                                        </p:tav>
                                        <p:tav tm="100000">
                                          <p:val>
                                            <p:strVal val="ppt_y"/>
                                          </p:val>
                                        </p:tav>
                                      </p:tavLst>
                                    </p:anim>
                                    <p:set>
                                      <p:cBhvr>
                                        <p:cTn id="122" dur="1" fill="hold">
                                          <p:stCondLst>
                                            <p:cond delay="499"/>
                                          </p:stCondLst>
                                        </p:cTn>
                                        <p:tgtEl>
                                          <p:spTgt spid="47108"/>
                                        </p:tgtEl>
                                        <p:attrNameLst>
                                          <p:attrName>style.visibility</p:attrName>
                                        </p:attrNameLst>
                                      </p:cBhvr>
                                      <p:to>
                                        <p:strVal val="hidden"/>
                                      </p:to>
                                    </p:set>
                                  </p:childTnLst>
                                </p:cTn>
                              </p:par>
                              <p:par>
                                <p:cTn id="123" presetID="39" presetClass="exit" presetSubtype="0" decel="100000" fill="hold" grpId="1" nodeType="withEffect">
                                  <p:stCondLst>
                                    <p:cond delay="0"/>
                                  </p:stCondLst>
                                  <p:childTnLst>
                                    <p:anim calcmode="lin" valueType="num">
                                      <p:cBhvr>
                                        <p:cTn id="124" dur="500" fill="hold"/>
                                        <p:tgtEl>
                                          <p:spTgt spid="47109">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25" dur="500" fill="hold"/>
                                        <p:tgtEl>
                                          <p:spTgt spid="47109">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26" dur="500" fill="hold"/>
                                        <p:tgtEl>
                                          <p:spTgt spid="47109">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127" dur="500" fill="hold"/>
                                        <p:tgtEl>
                                          <p:spTgt spid="47109">
                                            <p:txEl>
                                              <p:pRg st="0" end="0"/>
                                            </p:txEl>
                                          </p:spTgt>
                                        </p:tgtEl>
                                        <p:attrNameLst>
                                          <p:attrName>ppt_y</p:attrName>
                                        </p:attrNameLst>
                                      </p:cBhvr>
                                      <p:tavLst>
                                        <p:tav tm="0">
                                          <p:val>
                                            <p:strVal val="ppt_y"/>
                                          </p:val>
                                        </p:tav>
                                        <p:tav tm="100000">
                                          <p:val>
                                            <p:strVal val="ppt_y"/>
                                          </p:val>
                                        </p:tav>
                                      </p:tavLst>
                                    </p:anim>
                                    <p:set>
                                      <p:cBhvr>
                                        <p:cTn id="128" dur="1" fill="hold">
                                          <p:stCondLst>
                                            <p:cond delay="499"/>
                                          </p:stCondLst>
                                        </p:cTn>
                                        <p:tgtEl>
                                          <p:spTgt spid="47109">
                                            <p:txEl>
                                              <p:pRg st="0" end="0"/>
                                            </p:txEl>
                                          </p:spTgt>
                                        </p:tgtEl>
                                        <p:attrNameLst>
                                          <p:attrName>style.visibility</p:attrName>
                                        </p:attrNameLst>
                                      </p:cBhvr>
                                      <p:to>
                                        <p:strVal val="hidden"/>
                                      </p:to>
                                    </p:set>
                                  </p:childTnLst>
                                </p:cTn>
                              </p:par>
                              <p:par>
                                <p:cTn id="129" presetID="39" presetClass="exit" presetSubtype="0" decel="100000" fill="hold" grpId="1" nodeType="withEffect">
                                  <p:stCondLst>
                                    <p:cond delay="0"/>
                                  </p:stCondLst>
                                  <p:childTnLst>
                                    <p:anim calcmode="lin" valueType="num">
                                      <p:cBhvr>
                                        <p:cTn id="130" dur="500" fill="hold"/>
                                        <p:tgtEl>
                                          <p:spTgt spid="47109">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31" dur="500" fill="hold"/>
                                        <p:tgtEl>
                                          <p:spTgt spid="47109">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32" dur="500" fill="hold"/>
                                        <p:tgtEl>
                                          <p:spTgt spid="47109">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133" dur="500" fill="hold"/>
                                        <p:tgtEl>
                                          <p:spTgt spid="47109">
                                            <p:txEl>
                                              <p:pRg st="1" end="1"/>
                                            </p:txEl>
                                          </p:spTgt>
                                        </p:tgtEl>
                                        <p:attrNameLst>
                                          <p:attrName>ppt_y</p:attrName>
                                        </p:attrNameLst>
                                      </p:cBhvr>
                                      <p:tavLst>
                                        <p:tav tm="0">
                                          <p:val>
                                            <p:strVal val="ppt_y"/>
                                          </p:val>
                                        </p:tav>
                                        <p:tav tm="100000">
                                          <p:val>
                                            <p:strVal val="ppt_y"/>
                                          </p:val>
                                        </p:tav>
                                      </p:tavLst>
                                    </p:anim>
                                    <p:set>
                                      <p:cBhvr>
                                        <p:cTn id="134" dur="1" fill="hold">
                                          <p:stCondLst>
                                            <p:cond delay="499"/>
                                          </p:stCondLst>
                                        </p:cTn>
                                        <p:tgtEl>
                                          <p:spTgt spid="47109">
                                            <p:txEl>
                                              <p:pRg st="1" end="1"/>
                                            </p:txEl>
                                          </p:spTgt>
                                        </p:tgtEl>
                                        <p:attrNameLst>
                                          <p:attrName>style.visibility</p:attrName>
                                        </p:attrNameLst>
                                      </p:cBhvr>
                                      <p:to>
                                        <p:strVal val="hidden"/>
                                      </p:to>
                                    </p:set>
                                  </p:childTnLst>
                                </p:cTn>
                              </p:par>
                              <p:par>
                                <p:cTn id="135" presetID="39" presetClass="exit" presetSubtype="0" decel="100000" fill="hold" grpId="1" nodeType="withEffect">
                                  <p:stCondLst>
                                    <p:cond delay="0"/>
                                  </p:stCondLst>
                                  <p:childTnLst>
                                    <p:anim calcmode="lin" valueType="num">
                                      <p:cBhvr>
                                        <p:cTn id="136" dur="500" fill="hold"/>
                                        <p:tgtEl>
                                          <p:spTgt spid="47109">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37" dur="500" fill="hold"/>
                                        <p:tgtEl>
                                          <p:spTgt spid="47109">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38" dur="500" fill="hold"/>
                                        <p:tgtEl>
                                          <p:spTgt spid="47109">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139" dur="500" fill="hold"/>
                                        <p:tgtEl>
                                          <p:spTgt spid="47109">
                                            <p:txEl>
                                              <p:pRg st="2" end="2"/>
                                            </p:txEl>
                                          </p:spTgt>
                                        </p:tgtEl>
                                        <p:attrNameLst>
                                          <p:attrName>ppt_y</p:attrName>
                                        </p:attrNameLst>
                                      </p:cBhvr>
                                      <p:tavLst>
                                        <p:tav tm="0">
                                          <p:val>
                                            <p:strVal val="ppt_y"/>
                                          </p:val>
                                        </p:tav>
                                        <p:tav tm="100000">
                                          <p:val>
                                            <p:strVal val="ppt_y"/>
                                          </p:val>
                                        </p:tav>
                                      </p:tavLst>
                                    </p:anim>
                                    <p:set>
                                      <p:cBhvr>
                                        <p:cTn id="140" dur="1" fill="hold">
                                          <p:stCondLst>
                                            <p:cond delay="499"/>
                                          </p:stCondLst>
                                        </p:cTn>
                                        <p:tgtEl>
                                          <p:spTgt spid="47109">
                                            <p:txEl>
                                              <p:pRg st="2" end="2"/>
                                            </p:txEl>
                                          </p:spTgt>
                                        </p:tgtEl>
                                        <p:attrNameLst>
                                          <p:attrName>style.visibility</p:attrName>
                                        </p:attrNameLst>
                                      </p:cBhvr>
                                      <p:to>
                                        <p:strVal val="hidden"/>
                                      </p:to>
                                    </p:set>
                                  </p:childTnLst>
                                </p:cTn>
                              </p:par>
                              <p:par>
                                <p:cTn id="141" presetID="39" presetClass="exit" presetSubtype="0" decel="100000" fill="hold" grpId="1" nodeType="withEffect">
                                  <p:stCondLst>
                                    <p:cond delay="0"/>
                                  </p:stCondLst>
                                  <p:childTnLst>
                                    <p:anim calcmode="lin" valueType="num">
                                      <p:cBhvr>
                                        <p:cTn id="142" dur="500" fill="hold"/>
                                        <p:tgtEl>
                                          <p:spTgt spid="47109">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43" dur="500" fill="hold"/>
                                        <p:tgtEl>
                                          <p:spTgt spid="47109">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44" dur="500" fill="hold"/>
                                        <p:tgtEl>
                                          <p:spTgt spid="47109">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145" dur="500" fill="hold"/>
                                        <p:tgtEl>
                                          <p:spTgt spid="47109">
                                            <p:txEl>
                                              <p:pRg st="3" end="3"/>
                                            </p:txEl>
                                          </p:spTgt>
                                        </p:tgtEl>
                                        <p:attrNameLst>
                                          <p:attrName>ppt_y</p:attrName>
                                        </p:attrNameLst>
                                      </p:cBhvr>
                                      <p:tavLst>
                                        <p:tav tm="0">
                                          <p:val>
                                            <p:strVal val="ppt_y"/>
                                          </p:val>
                                        </p:tav>
                                        <p:tav tm="100000">
                                          <p:val>
                                            <p:strVal val="ppt_y"/>
                                          </p:val>
                                        </p:tav>
                                      </p:tavLst>
                                    </p:anim>
                                    <p:set>
                                      <p:cBhvr>
                                        <p:cTn id="146" dur="1" fill="hold">
                                          <p:stCondLst>
                                            <p:cond delay="499"/>
                                          </p:stCondLst>
                                        </p:cTn>
                                        <p:tgtEl>
                                          <p:spTgt spid="47109">
                                            <p:txEl>
                                              <p:pRg st="3" end="3"/>
                                            </p:txEl>
                                          </p:spTgt>
                                        </p:tgtEl>
                                        <p:attrNameLst>
                                          <p:attrName>style.visibility</p:attrName>
                                        </p:attrNameLst>
                                      </p:cBhvr>
                                      <p:to>
                                        <p:strVal val="hidden"/>
                                      </p:to>
                                    </p:set>
                                  </p:childTnLst>
                                </p:cTn>
                              </p:par>
                              <p:par>
                                <p:cTn id="147" presetID="39" presetClass="exit" presetSubtype="0" decel="100000" fill="hold" grpId="1" nodeType="withEffect">
                                  <p:stCondLst>
                                    <p:cond delay="0"/>
                                  </p:stCondLst>
                                  <p:childTnLst>
                                    <p:anim calcmode="lin" valueType="num">
                                      <p:cBhvr>
                                        <p:cTn id="148" dur="500" fill="hold"/>
                                        <p:tgtEl>
                                          <p:spTgt spid="47109">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49" dur="500" fill="hold"/>
                                        <p:tgtEl>
                                          <p:spTgt spid="47109">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50" dur="500" fill="hold"/>
                                        <p:tgtEl>
                                          <p:spTgt spid="47109">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151" dur="500" fill="hold"/>
                                        <p:tgtEl>
                                          <p:spTgt spid="47109">
                                            <p:txEl>
                                              <p:pRg st="4" end="4"/>
                                            </p:txEl>
                                          </p:spTgt>
                                        </p:tgtEl>
                                        <p:attrNameLst>
                                          <p:attrName>ppt_y</p:attrName>
                                        </p:attrNameLst>
                                      </p:cBhvr>
                                      <p:tavLst>
                                        <p:tav tm="0">
                                          <p:val>
                                            <p:strVal val="ppt_y"/>
                                          </p:val>
                                        </p:tav>
                                        <p:tav tm="100000">
                                          <p:val>
                                            <p:strVal val="ppt_y"/>
                                          </p:val>
                                        </p:tav>
                                      </p:tavLst>
                                    </p:anim>
                                    <p:set>
                                      <p:cBhvr>
                                        <p:cTn id="152" dur="1" fill="hold">
                                          <p:stCondLst>
                                            <p:cond delay="499"/>
                                          </p:stCondLst>
                                        </p:cTn>
                                        <p:tgtEl>
                                          <p:spTgt spid="47109">
                                            <p:txEl>
                                              <p:pRg st="4" end="4"/>
                                            </p:txEl>
                                          </p:spTgt>
                                        </p:tgtEl>
                                        <p:attrNameLst>
                                          <p:attrName>style.visibility</p:attrName>
                                        </p:attrNameLst>
                                      </p:cBhvr>
                                      <p:to>
                                        <p:strVal val="hidden"/>
                                      </p:to>
                                    </p:set>
                                  </p:childTnLst>
                                </p:cTn>
                              </p:par>
                              <p:par>
                                <p:cTn id="153" presetID="39" presetClass="exit" presetSubtype="0" decel="100000" fill="hold" grpId="1" nodeType="withEffect">
                                  <p:stCondLst>
                                    <p:cond delay="0"/>
                                  </p:stCondLst>
                                  <p:childTnLst>
                                    <p:anim calcmode="lin" valueType="num">
                                      <p:cBhvr>
                                        <p:cTn id="154" dur="500" fill="hold"/>
                                        <p:tgtEl>
                                          <p:spTgt spid="47109">
                                            <p:txEl>
                                              <p:pRg st="5" end="5"/>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55" dur="500" fill="hold"/>
                                        <p:tgtEl>
                                          <p:spTgt spid="47109">
                                            <p:txEl>
                                              <p:pRg st="5" end="5"/>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56" dur="500" fill="hold"/>
                                        <p:tgtEl>
                                          <p:spTgt spid="47109">
                                            <p:txEl>
                                              <p:pRg st="5" end="5"/>
                                            </p:txEl>
                                          </p:spTgt>
                                        </p:tgtEl>
                                        <p:attrNameLst>
                                          <p:attrName>ppt_x</p:attrName>
                                        </p:attrNameLst>
                                      </p:cBhvr>
                                      <p:tavLst>
                                        <p:tav tm="0">
                                          <p:val>
                                            <p:strVal val="ppt_x"/>
                                          </p:val>
                                        </p:tav>
                                        <p:tav tm="50000">
                                          <p:val>
                                            <p:strVal val="ppt_x"/>
                                          </p:val>
                                        </p:tav>
                                        <p:tav tm="100000">
                                          <p:val>
                                            <p:strVal val="ppt_x-.3"/>
                                          </p:val>
                                        </p:tav>
                                      </p:tavLst>
                                    </p:anim>
                                    <p:anim calcmode="lin" valueType="num">
                                      <p:cBhvr>
                                        <p:cTn id="157" dur="500" fill="hold"/>
                                        <p:tgtEl>
                                          <p:spTgt spid="47109">
                                            <p:txEl>
                                              <p:pRg st="5" end="5"/>
                                            </p:txEl>
                                          </p:spTgt>
                                        </p:tgtEl>
                                        <p:attrNameLst>
                                          <p:attrName>ppt_y</p:attrName>
                                        </p:attrNameLst>
                                      </p:cBhvr>
                                      <p:tavLst>
                                        <p:tav tm="0">
                                          <p:val>
                                            <p:strVal val="ppt_y"/>
                                          </p:val>
                                        </p:tav>
                                        <p:tav tm="100000">
                                          <p:val>
                                            <p:strVal val="ppt_y"/>
                                          </p:val>
                                        </p:tav>
                                      </p:tavLst>
                                    </p:anim>
                                    <p:set>
                                      <p:cBhvr>
                                        <p:cTn id="158" dur="1" fill="hold">
                                          <p:stCondLst>
                                            <p:cond delay="499"/>
                                          </p:stCondLst>
                                        </p:cTn>
                                        <p:tgtEl>
                                          <p:spTgt spid="47109">
                                            <p:txEl>
                                              <p:pRg st="5" end="5"/>
                                            </p:txEl>
                                          </p:spTgt>
                                        </p:tgtEl>
                                        <p:attrNameLst>
                                          <p:attrName>style.visibility</p:attrName>
                                        </p:attrNameLst>
                                      </p:cBhvr>
                                      <p:to>
                                        <p:strVal val="hidden"/>
                                      </p:to>
                                    </p:set>
                                  </p:childTnLst>
                                </p:cTn>
                              </p:par>
                              <p:par>
                                <p:cTn id="159" presetID="39" presetClass="exit" presetSubtype="0" decel="100000" fill="hold" grpId="1" nodeType="withEffect">
                                  <p:stCondLst>
                                    <p:cond delay="0"/>
                                  </p:stCondLst>
                                  <p:childTnLst>
                                    <p:anim calcmode="lin" valueType="num">
                                      <p:cBhvr>
                                        <p:cTn id="160" dur="500" fill="hold"/>
                                        <p:tgtEl>
                                          <p:spTgt spid="47110">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61" dur="500" fill="hold"/>
                                        <p:tgtEl>
                                          <p:spTgt spid="47110">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62" dur="500" fill="hold"/>
                                        <p:tgtEl>
                                          <p:spTgt spid="47110">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163" dur="500" fill="hold"/>
                                        <p:tgtEl>
                                          <p:spTgt spid="47110">
                                            <p:txEl>
                                              <p:pRg st="0" end="0"/>
                                            </p:txEl>
                                          </p:spTgt>
                                        </p:tgtEl>
                                        <p:attrNameLst>
                                          <p:attrName>ppt_y</p:attrName>
                                        </p:attrNameLst>
                                      </p:cBhvr>
                                      <p:tavLst>
                                        <p:tav tm="0">
                                          <p:val>
                                            <p:strVal val="ppt_y"/>
                                          </p:val>
                                        </p:tav>
                                        <p:tav tm="100000">
                                          <p:val>
                                            <p:strVal val="ppt_y"/>
                                          </p:val>
                                        </p:tav>
                                      </p:tavLst>
                                    </p:anim>
                                    <p:set>
                                      <p:cBhvr>
                                        <p:cTn id="164" dur="1" fill="hold">
                                          <p:stCondLst>
                                            <p:cond delay="499"/>
                                          </p:stCondLst>
                                        </p:cTn>
                                        <p:tgtEl>
                                          <p:spTgt spid="47110">
                                            <p:txEl>
                                              <p:pRg st="0" end="0"/>
                                            </p:txEl>
                                          </p:spTgt>
                                        </p:tgtEl>
                                        <p:attrNameLst>
                                          <p:attrName>style.visibility</p:attrName>
                                        </p:attrNameLst>
                                      </p:cBhvr>
                                      <p:to>
                                        <p:strVal val="hidden"/>
                                      </p:to>
                                    </p:set>
                                  </p:childTnLst>
                                </p:cTn>
                              </p:par>
                              <p:par>
                                <p:cTn id="165" presetID="39" presetClass="exit" presetSubtype="0" decel="100000" fill="hold" grpId="1" nodeType="withEffect">
                                  <p:stCondLst>
                                    <p:cond delay="0"/>
                                  </p:stCondLst>
                                  <p:childTnLst>
                                    <p:anim calcmode="lin" valueType="num">
                                      <p:cBhvr>
                                        <p:cTn id="166" dur="500" fill="hold"/>
                                        <p:tgtEl>
                                          <p:spTgt spid="47110">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67" dur="500" fill="hold"/>
                                        <p:tgtEl>
                                          <p:spTgt spid="47110">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68" dur="500" fill="hold"/>
                                        <p:tgtEl>
                                          <p:spTgt spid="47110">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169" dur="500" fill="hold"/>
                                        <p:tgtEl>
                                          <p:spTgt spid="47110">
                                            <p:txEl>
                                              <p:pRg st="1" end="1"/>
                                            </p:txEl>
                                          </p:spTgt>
                                        </p:tgtEl>
                                        <p:attrNameLst>
                                          <p:attrName>ppt_y</p:attrName>
                                        </p:attrNameLst>
                                      </p:cBhvr>
                                      <p:tavLst>
                                        <p:tav tm="0">
                                          <p:val>
                                            <p:strVal val="ppt_y"/>
                                          </p:val>
                                        </p:tav>
                                        <p:tav tm="100000">
                                          <p:val>
                                            <p:strVal val="ppt_y"/>
                                          </p:val>
                                        </p:tav>
                                      </p:tavLst>
                                    </p:anim>
                                    <p:set>
                                      <p:cBhvr>
                                        <p:cTn id="170" dur="1" fill="hold">
                                          <p:stCondLst>
                                            <p:cond delay="499"/>
                                          </p:stCondLst>
                                        </p:cTn>
                                        <p:tgtEl>
                                          <p:spTgt spid="47110">
                                            <p:txEl>
                                              <p:pRg st="1" end="1"/>
                                            </p:txEl>
                                          </p:spTgt>
                                        </p:tgtEl>
                                        <p:attrNameLst>
                                          <p:attrName>style.visibility</p:attrName>
                                        </p:attrNameLst>
                                      </p:cBhvr>
                                      <p:to>
                                        <p:strVal val="hidden"/>
                                      </p:to>
                                    </p:set>
                                  </p:childTnLst>
                                </p:cTn>
                              </p:par>
                              <p:par>
                                <p:cTn id="171" presetID="39" presetClass="exit" presetSubtype="0" decel="100000" fill="hold" grpId="1" nodeType="withEffect">
                                  <p:stCondLst>
                                    <p:cond delay="0"/>
                                  </p:stCondLst>
                                  <p:childTnLst>
                                    <p:anim calcmode="lin" valueType="num">
                                      <p:cBhvr>
                                        <p:cTn id="172" dur="500" fill="hold"/>
                                        <p:tgtEl>
                                          <p:spTgt spid="47110">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73" dur="500" fill="hold"/>
                                        <p:tgtEl>
                                          <p:spTgt spid="47110">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74" dur="500" fill="hold"/>
                                        <p:tgtEl>
                                          <p:spTgt spid="47110">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175" dur="500" fill="hold"/>
                                        <p:tgtEl>
                                          <p:spTgt spid="47110">
                                            <p:txEl>
                                              <p:pRg st="2" end="2"/>
                                            </p:txEl>
                                          </p:spTgt>
                                        </p:tgtEl>
                                        <p:attrNameLst>
                                          <p:attrName>ppt_y</p:attrName>
                                        </p:attrNameLst>
                                      </p:cBhvr>
                                      <p:tavLst>
                                        <p:tav tm="0">
                                          <p:val>
                                            <p:strVal val="ppt_y"/>
                                          </p:val>
                                        </p:tav>
                                        <p:tav tm="100000">
                                          <p:val>
                                            <p:strVal val="ppt_y"/>
                                          </p:val>
                                        </p:tav>
                                      </p:tavLst>
                                    </p:anim>
                                    <p:set>
                                      <p:cBhvr>
                                        <p:cTn id="176" dur="1" fill="hold">
                                          <p:stCondLst>
                                            <p:cond delay="499"/>
                                          </p:stCondLst>
                                        </p:cTn>
                                        <p:tgtEl>
                                          <p:spTgt spid="47110">
                                            <p:txEl>
                                              <p:pRg st="2" end="2"/>
                                            </p:txEl>
                                          </p:spTgt>
                                        </p:tgtEl>
                                        <p:attrNameLst>
                                          <p:attrName>style.visibility</p:attrName>
                                        </p:attrNameLst>
                                      </p:cBhvr>
                                      <p:to>
                                        <p:strVal val="hidden"/>
                                      </p:to>
                                    </p:set>
                                  </p:childTnLst>
                                </p:cTn>
                              </p:par>
                              <p:par>
                                <p:cTn id="177" presetID="39" presetClass="exit" presetSubtype="0" decel="100000" fill="hold" grpId="1" nodeType="withEffect">
                                  <p:stCondLst>
                                    <p:cond delay="0"/>
                                  </p:stCondLst>
                                  <p:childTnLst>
                                    <p:anim calcmode="lin" valueType="num">
                                      <p:cBhvr>
                                        <p:cTn id="178" dur="500" fill="hold"/>
                                        <p:tgtEl>
                                          <p:spTgt spid="47110">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79" dur="500" fill="hold"/>
                                        <p:tgtEl>
                                          <p:spTgt spid="47110">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80" dur="500" fill="hold"/>
                                        <p:tgtEl>
                                          <p:spTgt spid="47110">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181" dur="500" fill="hold"/>
                                        <p:tgtEl>
                                          <p:spTgt spid="47110">
                                            <p:txEl>
                                              <p:pRg st="3" end="3"/>
                                            </p:txEl>
                                          </p:spTgt>
                                        </p:tgtEl>
                                        <p:attrNameLst>
                                          <p:attrName>ppt_y</p:attrName>
                                        </p:attrNameLst>
                                      </p:cBhvr>
                                      <p:tavLst>
                                        <p:tav tm="0">
                                          <p:val>
                                            <p:strVal val="ppt_y"/>
                                          </p:val>
                                        </p:tav>
                                        <p:tav tm="100000">
                                          <p:val>
                                            <p:strVal val="ppt_y"/>
                                          </p:val>
                                        </p:tav>
                                      </p:tavLst>
                                    </p:anim>
                                    <p:set>
                                      <p:cBhvr>
                                        <p:cTn id="182" dur="1" fill="hold">
                                          <p:stCondLst>
                                            <p:cond delay="499"/>
                                          </p:stCondLst>
                                        </p:cTn>
                                        <p:tgtEl>
                                          <p:spTgt spid="47110">
                                            <p:txEl>
                                              <p:pRg st="3" end="3"/>
                                            </p:txEl>
                                          </p:spTgt>
                                        </p:tgtEl>
                                        <p:attrNameLst>
                                          <p:attrName>style.visibility</p:attrName>
                                        </p:attrNameLst>
                                      </p:cBhvr>
                                      <p:to>
                                        <p:strVal val="hidden"/>
                                      </p:to>
                                    </p:set>
                                  </p:childTnLst>
                                </p:cTn>
                              </p:par>
                              <p:par>
                                <p:cTn id="183" presetID="39" presetClass="exit" presetSubtype="0" decel="100000" fill="hold" grpId="1" nodeType="withEffect">
                                  <p:stCondLst>
                                    <p:cond delay="0"/>
                                  </p:stCondLst>
                                  <p:childTnLst>
                                    <p:anim calcmode="lin" valueType="num">
                                      <p:cBhvr>
                                        <p:cTn id="184" dur="500" fill="hold"/>
                                        <p:tgtEl>
                                          <p:spTgt spid="47110">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85" dur="500" fill="hold"/>
                                        <p:tgtEl>
                                          <p:spTgt spid="47110">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86" dur="500" fill="hold"/>
                                        <p:tgtEl>
                                          <p:spTgt spid="47110">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187" dur="500" fill="hold"/>
                                        <p:tgtEl>
                                          <p:spTgt spid="47110">
                                            <p:txEl>
                                              <p:pRg st="4" end="4"/>
                                            </p:txEl>
                                          </p:spTgt>
                                        </p:tgtEl>
                                        <p:attrNameLst>
                                          <p:attrName>ppt_y</p:attrName>
                                        </p:attrNameLst>
                                      </p:cBhvr>
                                      <p:tavLst>
                                        <p:tav tm="0">
                                          <p:val>
                                            <p:strVal val="ppt_y"/>
                                          </p:val>
                                        </p:tav>
                                        <p:tav tm="100000">
                                          <p:val>
                                            <p:strVal val="ppt_y"/>
                                          </p:val>
                                        </p:tav>
                                      </p:tavLst>
                                    </p:anim>
                                    <p:set>
                                      <p:cBhvr>
                                        <p:cTn id="188" dur="1" fill="hold">
                                          <p:stCondLst>
                                            <p:cond delay="499"/>
                                          </p:stCondLst>
                                        </p:cTn>
                                        <p:tgtEl>
                                          <p:spTgt spid="47110">
                                            <p:txEl>
                                              <p:pRg st="4" end="4"/>
                                            </p:txEl>
                                          </p:spTgt>
                                        </p:tgtEl>
                                        <p:attrNameLst>
                                          <p:attrName>style.visibility</p:attrName>
                                        </p:attrNameLst>
                                      </p:cBhvr>
                                      <p:to>
                                        <p:strVal val="hidden"/>
                                      </p:to>
                                    </p:set>
                                  </p:childTnLst>
                                </p:cTn>
                              </p:par>
                              <p:par>
                                <p:cTn id="189" presetID="39" presetClass="exit" presetSubtype="0" decel="100000" fill="hold" grpId="1" nodeType="withEffect">
                                  <p:stCondLst>
                                    <p:cond delay="0"/>
                                  </p:stCondLst>
                                  <p:childTnLst>
                                    <p:anim calcmode="lin" valueType="num">
                                      <p:cBhvr>
                                        <p:cTn id="190" dur="500" fill="hold"/>
                                        <p:tgtEl>
                                          <p:spTgt spid="47110">
                                            <p:txEl>
                                              <p:pRg st="5" end="5"/>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91" dur="500" fill="hold"/>
                                        <p:tgtEl>
                                          <p:spTgt spid="47110">
                                            <p:txEl>
                                              <p:pRg st="5" end="5"/>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92" dur="500" fill="hold"/>
                                        <p:tgtEl>
                                          <p:spTgt spid="47110">
                                            <p:txEl>
                                              <p:pRg st="5" end="5"/>
                                            </p:txEl>
                                          </p:spTgt>
                                        </p:tgtEl>
                                        <p:attrNameLst>
                                          <p:attrName>ppt_x</p:attrName>
                                        </p:attrNameLst>
                                      </p:cBhvr>
                                      <p:tavLst>
                                        <p:tav tm="0">
                                          <p:val>
                                            <p:strVal val="ppt_x"/>
                                          </p:val>
                                        </p:tav>
                                        <p:tav tm="50000">
                                          <p:val>
                                            <p:strVal val="ppt_x"/>
                                          </p:val>
                                        </p:tav>
                                        <p:tav tm="100000">
                                          <p:val>
                                            <p:strVal val="ppt_x-.3"/>
                                          </p:val>
                                        </p:tav>
                                      </p:tavLst>
                                    </p:anim>
                                    <p:anim calcmode="lin" valueType="num">
                                      <p:cBhvr>
                                        <p:cTn id="193" dur="500" fill="hold"/>
                                        <p:tgtEl>
                                          <p:spTgt spid="47110">
                                            <p:txEl>
                                              <p:pRg st="5" end="5"/>
                                            </p:txEl>
                                          </p:spTgt>
                                        </p:tgtEl>
                                        <p:attrNameLst>
                                          <p:attrName>ppt_y</p:attrName>
                                        </p:attrNameLst>
                                      </p:cBhvr>
                                      <p:tavLst>
                                        <p:tav tm="0">
                                          <p:val>
                                            <p:strVal val="ppt_y"/>
                                          </p:val>
                                        </p:tav>
                                        <p:tav tm="100000">
                                          <p:val>
                                            <p:strVal val="ppt_y"/>
                                          </p:val>
                                        </p:tav>
                                      </p:tavLst>
                                    </p:anim>
                                    <p:set>
                                      <p:cBhvr>
                                        <p:cTn id="194" dur="1" fill="hold">
                                          <p:stCondLst>
                                            <p:cond delay="499"/>
                                          </p:stCondLst>
                                        </p:cTn>
                                        <p:tgtEl>
                                          <p:spTgt spid="47110">
                                            <p:txEl>
                                              <p:pRg st="5" end="5"/>
                                            </p:txEl>
                                          </p:spTgt>
                                        </p:tgtEl>
                                        <p:attrNameLst>
                                          <p:attrName>style.visibility</p:attrName>
                                        </p:attrNameLst>
                                      </p:cBhvr>
                                      <p:to>
                                        <p:strVal val="hidden"/>
                                      </p:to>
                                    </p:set>
                                  </p:childTnLst>
                                </p:cTn>
                              </p:par>
                              <p:par>
                                <p:cTn id="195" presetID="39" presetClass="exit" presetSubtype="0" decel="100000" fill="hold" grpId="1" nodeType="withEffect">
                                  <p:stCondLst>
                                    <p:cond delay="0"/>
                                  </p:stCondLst>
                                  <p:childTnLst>
                                    <p:anim calcmode="lin" valueType="num">
                                      <p:cBhvr>
                                        <p:cTn id="196" dur="500" fill="hold"/>
                                        <p:tgtEl>
                                          <p:spTgt spid="47110">
                                            <p:txEl>
                                              <p:pRg st="6" end="6"/>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197" dur="500" fill="hold"/>
                                        <p:tgtEl>
                                          <p:spTgt spid="47110">
                                            <p:txEl>
                                              <p:pRg st="6" end="6"/>
                                            </p:txEl>
                                          </p:spTgt>
                                        </p:tgtEl>
                                        <p:attrNameLst>
                                          <p:attrName>ppt_w</p:attrName>
                                        </p:attrNameLst>
                                      </p:cBhvr>
                                      <p:tavLst>
                                        <p:tav tm="0">
                                          <p:val>
                                            <p:strVal val="ppt_w"/>
                                          </p:val>
                                        </p:tav>
                                        <p:tav tm="50000">
                                          <p:val>
                                            <p:strVal val="ppt_w+.3"/>
                                          </p:val>
                                        </p:tav>
                                        <p:tav tm="100000">
                                          <p:val>
                                            <p:strVal val="ppt_w+.3"/>
                                          </p:val>
                                        </p:tav>
                                      </p:tavLst>
                                    </p:anim>
                                    <p:anim calcmode="lin" valueType="num">
                                      <p:cBhvr>
                                        <p:cTn id="198" dur="500" fill="hold"/>
                                        <p:tgtEl>
                                          <p:spTgt spid="47110">
                                            <p:txEl>
                                              <p:pRg st="6" end="6"/>
                                            </p:txEl>
                                          </p:spTgt>
                                        </p:tgtEl>
                                        <p:attrNameLst>
                                          <p:attrName>ppt_x</p:attrName>
                                        </p:attrNameLst>
                                      </p:cBhvr>
                                      <p:tavLst>
                                        <p:tav tm="0">
                                          <p:val>
                                            <p:strVal val="ppt_x"/>
                                          </p:val>
                                        </p:tav>
                                        <p:tav tm="50000">
                                          <p:val>
                                            <p:strVal val="ppt_x"/>
                                          </p:val>
                                        </p:tav>
                                        <p:tav tm="100000">
                                          <p:val>
                                            <p:strVal val="ppt_x-.3"/>
                                          </p:val>
                                        </p:tav>
                                      </p:tavLst>
                                    </p:anim>
                                    <p:anim calcmode="lin" valueType="num">
                                      <p:cBhvr>
                                        <p:cTn id="199" dur="500" fill="hold"/>
                                        <p:tgtEl>
                                          <p:spTgt spid="47110">
                                            <p:txEl>
                                              <p:pRg st="6" end="6"/>
                                            </p:txEl>
                                          </p:spTgt>
                                        </p:tgtEl>
                                        <p:attrNameLst>
                                          <p:attrName>ppt_y</p:attrName>
                                        </p:attrNameLst>
                                      </p:cBhvr>
                                      <p:tavLst>
                                        <p:tav tm="0">
                                          <p:val>
                                            <p:strVal val="ppt_y"/>
                                          </p:val>
                                        </p:tav>
                                        <p:tav tm="100000">
                                          <p:val>
                                            <p:strVal val="ppt_y"/>
                                          </p:val>
                                        </p:tav>
                                      </p:tavLst>
                                    </p:anim>
                                    <p:set>
                                      <p:cBhvr>
                                        <p:cTn id="200" dur="1" fill="hold">
                                          <p:stCondLst>
                                            <p:cond delay="499"/>
                                          </p:stCondLst>
                                        </p:cTn>
                                        <p:tgtEl>
                                          <p:spTgt spid="47110">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8" grpId="1"/>
      <p:bldP spid="47109" grpId="0" build="p"/>
      <p:bldP spid="47109" grpId="1" build="allAtOnce"/>
      <p:bldP spid="47110" grpId="0" build="p"/>
      <p:bldP spid="47110" grpI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2" name="Picture 10" descr="monum1"/>
          <p:cNvPicPr>
            <a:picLocks noGrp="1" noChangeAspect="1" noChangeArrowheads="1"/>
          </p:cNvPicPr>
          <p:nvPr>
            <p:ph sz="half" idx="1"/>
          </p:nvPr>
        </p:nvPicPr>
        <p:blipFill>
          <a:blip r:embed="rId2"/>
          <a:srcRect/>
          <a:stretch>
            <a:fillRect/>
          </a:stretch>
        </p:blipFill>
        <p:spPr>
          <a:xfrm>
            <a:off x="468313" y="2465388"/>
            <a:ext cx="3167062" cy="4392612"/>
          </a:xfrm>
          <a:noFill/>
          <a:ln/>
        </p:spPr>
      </p:pic>
      <p:pic>
        <p:nvPicPr>
          <p:cNvPr id="18443" name="Picture 11" descr="brig1"/>
          <p:cNvPicPr>
            <a:picLocks noGrp="1" noChangeAspect="1" noChangeArrowheads="1"/>
          </p:cNvPicPr>
          <p:nvPr>
            <p:ph sz="half" idx="2"/>
          </p:nvPr>
        </p:nvPicPr>
        <p:blipFill>
          <a:blip r:embed="rId3"/>
          <a:srcRect/>
          <a:stretch>
            <a:fillRect/>
          </a:stretch>
        </p:blipFill>
        <p:spPr>
          <a:xfrm>
            <a:off x="5651500" y="2465388"/>
            <a:ext cx="3024188" cy="4392612"/>
          </a:xfrm>
          <a:noFill/>
          <a:ln/>
        </p:spPr>
      </p:pic>
      <p:sp>
        <p:nvSpPr>
          <p:cNvPr id="18444" name="WordArt 12"/>
          <p:cNvSpPr>
            <a:spLocks noChangeArrowheads="1" noChangeShapeType="1" noTextEdit="1"/>
          </p:cNvSpPr>
          <p:nvPr/>
        </p:nvSpPr>
        <p:spPr bwMode="auto">
          <a:xfrm>
            <a:off x="1692275" y="214290"/>
            <a:ext cx="5543550" cy="2206648"/>
          </a:xfrm>
          <a:prstGeom prst="rect">
            <a:avLst/>
          </a:prstGeom>
        </p:spPr>
        <p:txBody>
          <a:bodyPr wrap="none" fromWordArt="1">
            <a:prstTxWarp prst="textPlain">
              <a:avLst>
                <a:gd name="adj" fmla="val 50000"/>
              </a:avLst>
            </a:prstTxWarp>
          </a:bodyPr>
          <a:lstStyle/>
          <a:p>
            <a:pPr algn="ctr"/>
            <a:r>
              <a:rPr lang="en-US" i="1" kern="10" dirty="0" err="1">
                <a:ln w="9525">
                  <a:solidFill>
                    <a:srgbClr val="000000"/>
                  </a:solidFill>
                  <a:round/>
                  <a:headEnd/>
                  <a:tailEnd/>
                </a:ln>
                <a:solidFill>
                  <a:srgbClr val="FFFFFF"/>
                </a:solidFill>
                <a:latin typeface="Arial"/>
                <a:cs typeface="Arial"/>
              </a:rPr>
              <a:t>Alloway</a:t>
            </a:r>
            <a:r>
              <a:rPr lang="en-US" i="1" kern="10" dirty="0">
                <a:ln w="9525">
                  <a:solidFill>
                    <a:srgbClr val="000000"/>
                  </a:solidFill>
                  <a:round/>
                  <a:headEnd/>
                  <a:tailEnd/>
                </a:ln>
                <a:solidFill>
                  <a:srgbClr val="FFFFFF"/>
                </a:solidFill>
                <a:latin typeface="Arial"/>
                <a:cs typeface="Arial"/>
              </a:rPr>
              <a:t> Monument built on the</a:t>
            </a:r>
          </a:p>
          <a:p>
            <a:pPr algn="ctr"/>
            <a:r>
              <a:rPr lang="en-US" i="1" kern="10" dirty="0">
                <a:ln w="9525">
                  <a:solidFill>
                    <a:srgbClr val="000000"/>
                  </a:solidFill>
                  <a:round/>
                  <a:headEnd/>
                  <a:tailEnd/>
                </a:ln>
                <a:solidFill>
                  <a:srgbClr val="FFFFFF"/>
                </a:solidFill>
                <a:latin typeface="Arial"/>
                <a:cs typeface="Arial"/>
              </a:rPr>
              <a:t>bank of the River Don was designed</a:t>
            </a:r>
          </a:p>
          <a:p>
            <a:pPr algn="ctr"/>
            <a:r>
              <a:rPr lang="en-US" i="1" kern="10" dirty="0">
                <a:ln w="9525">
                  <a:solidFill>
                    <a:srgbClr val="000000"/>
                  </a:solidFill>
                  <a:round/>
                  <a:headEnd/>
                  <a:tailEnd/>
                </a:ln>
                <a:solidFill>
                  <a:srgbClr val="FFFFFF"/>
                </a:solidFill>
                <a:latin typeface="Arial"/>
                <a:cs typeface="Arial"/>
              </a:rPr>
              <a:t>by Thomas Hamilton and founded</a:t>
            </a:r>
          </a:p>
          <a:p>
            <a:pPr algn="ctr"/>
            <a:r>
              <a:rPr lang="en-US" i="1" kern="10" dirty="0">
                <a:ln w="9525">
                  <a:solidFill>
                    <a:srgbClr val="000000"/>
                  </a:solidFill>
                  <a:round/>
                  <a:headEnd/>
                  <a:tailEnd/>
                </a:ln>
                <a:solidFill>
                  <a:srgbClr val="FFFFFF"/>
                </a:solidFill>
                <a:latin typeface="Arial"/>
                <a:cs typeface="Arial"/>
              </a:rPr>
              <a:t>in 1820 by </a:t>
            </a:r>
            <a:r>
              <a:rPr lang="en-US" i="1" kern="10" dirty="0" err="1">
                <a:ln w="9525">
                  <a:solidFill>
                    <a:srgbClr val="000000"/>
                  </a:solidFill>
                  <a:round/>
                  <a:headEnd/>
                  <a:tailEnd/>
                </a:ln>
                <a:solidFill>
                  <a:srgbClr val="FFFFFF"/>
                </a:solidFill>
                <a:latin typeface="Arial"/>
                <a:cs typeface="Arial"/>
              </a:rPr>
              <a:t>Mr</a:t>
            </a:r>
            <a:r>
              <a:rPr lang="en-US" i="1" kern="10" dirty="0">
                <a:ln w="9525">
                  <a:solidFill>
                    <a:srgbClr val="000000"/>
                  </a:solidFill>
                  <a:round/>
                  <a:headEnd/>
                  <a:tailEnd/>
                </a:ln>
                <a:solidFill>
                  <a:srgbClr val="FFFFFF"/>
                </a:solidFill>
                <a:latin typeface="Arial"/>
                <a:cs typeface="Arial"/>
              </a:rPr>
              <a:t> Alexander Boswell. </a:t>
            </a:r>
          </a:p>
          <a:p>
            <a:pPr algn="ctr"/>
            <a:r>
              <a:rPr lang="en-US" i="1" kern="10" dirty="0">
                <a:ln w="9525">
                  <a:solidFill>
                    <a:srgbClr val="000000"/>
                  </a:solidFill>
                  <a:round/>
                  <a:headEnd/>
                  <a:tailEnd/>
                </a:ln>
                <a:solidFill>
                  <a:srgbClr val="FFFFFF"/>
                </a:solidFill>
                <a:latin typeface="Arial"/>
                <a:cs typeface="Arial"/>
              </a:rPr>
              <a:t>The cost-over 3305 pounds was</a:t>
            </a:r>
          </a:p>
          <a:p>
            <a:pPr algn="ctr"/>
            <a:r>
              <a:rPr lang="en-US" i="1" kern="10" dirty="0">
                <a:ln w="9525">
                  <a:solidFill>
                    <a:srgbClr val="000000"/>
                  </a:solidFill>
                  <a:round/>
                  <a:headEnd/>
                  <a:tailEnd/>
                </a:ln>
                <a:solidFill>
                  <a:srgbClr val="FFFFFF"/>
                </a:solidFill>
                <a:latin typeface="Arial"/>
                <a:cs typeface="Arial"/>
              </a:rPr>
              <a:t>met by public subscription.</a:t>
            </a:r>
            <a:endParaRPr lang="ru-RU" i="1" kern="10" dirty="0">
              <a:ln w="9525">
                <a:solidFill>
                  <a:srgbClr val="000000"/>
                </a:solidFill>
                <a:round/>
                <a:headEnd/>
                <a:tailEnd/>
              </a:ln>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871"/>
          <p:cNvPicPr>
            <a:picLocks noChangeAspect="1" noChangeArrowheads="1"/>
          </p:cNvPicPr>
          <p:nvPr/>
        </p:nvPicPr>
        <p:blipFill>
          <a:blip r:embed="rId2"/>
          <a:srcRect/>
          <a:stretch>
            <a:fillRect/>
          </a:stretch>
        </p:blipFill>
        <p:spPr bwMode="auto">
          <a:xfrm>
            <a:off x="2428875" y="571500"/>
            <a:ext cx="4286250" cy="57150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3563938" y="404813"/>
            <a:ext cx="4681537" cy="2289175"/>
          </a:xfrm>
          <a:prstGeom prst="rect">
            <a:avLst/>
          </a:prstGeom>
          <a:noFill/>
          <a:ln w="9525">
            <a:noFill/>
            <a:miter lim="800000"/>
            <a:headEnd/>
            <a:tailEnd/>
          </a:ln>
          <a:effectLst/>
        </p:spPr>
        <p:txBody>
          <a:bodyPr>
            <a:spAutoFit/>
          </a:bodyPr>
          <a:lstStyle/>
          <a:p>
            <a:r>
              <a:rPr lang="en-US" b="1">
                <a:solidFill>
                  <a:srgbClr val="FFFF00"/>
                </a:solidFill>
              </a:rPr>
              <a:t>Robert Burns is the famous poet of Great Britain and the national poet of Scotland. He was born in 1759 on the 25th of January. He was born in Ayrshire, Scotland. He was the eldest of 7 children, growing up in a life of poverty and hard farm work.</a:t>
            </a:r>
            <a:endParaRPr lang="ru-RU" b="1">
              <a:solidFill>
                <a:srgbClr val="FFFF00"/>
              </a:solidFill>
            </a:endParaRPr>
          </a:p>
        </p:txBody>
      </p:sp>
      <p:sp>
        <p:nvSpPr>
          <p:cNvPr id="109574" name="Rectangle 6"/>
          <p:cNvSpPr>
            <a:spLocks noChangeArrowheads="1"/>
          </p:cNvSpPr>
          <p:nvPr/>
        </p:nvSpPr>
        <p:spPr bwMode="auto">
          <a:xfrm>
            <a:off x="250825" y="4076700"/>
            <a:ext cx="4895850" cy="2014538"/>
          </a:xfrm>
          <a:prstGeom prst="rect">
            <a:avLst/>
          </a:prstGeom>
          <a:noFill/>
          <a:ln w="9525">
            <a:noFill/>
            <a:miter lim="800000"/>
            <a:headEnd/>
            <a:tailEnd/>
          </a:ln>
          <a:effectLst/>
        </p:spPr>
        <p:txBody>
          <a:bodyPr>
            <a:spAutoFit/>
          </a:bodyPr>
          <a:lstStyle/>
          <a:p>
            <a:r>
              <a:rPr lang="en-US" b="1">
                <a:solidFill>
                  <a:srgbClr val="FFFF00"/>
                </a:solidFill>
              </a:rPr>
              <a:t>And this is the cottage, where Robert Burns was born. The family was very poor. His father’s greatest wish was to give his children the best education he could afford. He was a clever man and had a shelf with books in his poor house.</a:t>
            </a:r>
            <a:endParaRPr lang="ru-RU" b="1">
              <a:solidFill>
                <a:srgbClr val="FFFF00"/>
              </a:solidFill>
            </a:endParaRPr>
          </a:p>
        </p:txBody>
      </p:sp>
      <p:pic>
        <p:nvPicPr>
          <p:cNvPr id="109575" name="Picture 7" descr="Рисунок33"/>
          <p:cNvPicPr>
            <a:picLocks noChangeAspect="1" noChangeArrowheads="1"/>
          </p:cNvPicPr>
          <p:nvPr/>
        </p:nvPicPr>
        <p:blipFill>
          <a:blip r:embed="rId3"/>
          <a:srcRect/>
          <a:stretch>
            <a:fillRect/>
          </a:stretch>
        </p:blipFill>
        <p:spPr bwMode="auto">
          <a:xfrm>
            <a:off x="5003800" y="4076700"/>
            <a:ext cx="3886200" cy="2190750"/>
          </a:xfrm>
          <a:prstGeom prst="rect">
            <a:avLst/>
          </a:prstGeom>
          <a:noFill/>
        </p:spPr>
      </p:pic>
      <p:pic>
        <p:nvPicPr>
          <p:cNvPr id="109578" name="Picture 10" descr="Рисунок1"/>
          <p:cNvPicPr>
            <a:picLocks noChangeAspect="1" noChangeArrowheads="1"/>
          </p:cNvPicPr>
          <p:nvPr/>
        </p:nvPicPr>
        <p:blipFill>
          <a:blip r:embed="rId4"/>
          <a:srcRect/>
          <a:stretch>
            <a:fillRect/>
          </a:stretch>
        </p:blipFill>
        <p:spPr bwMode="auto">
          <a:xfrm>
            <a:off x="468313" y="404813"/>
            <a:ext cx="2667000" cy="3302000"/>
          </a:xfrm>
          <a:prstGeom prst="rect">
            <a:avLst/>
          </a:prstGeom>
          <a:noFill/>
        </p:spPr>
      </p:pic>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9573"/>
                                        </p:tgtEl>
                                        <p:attrNameLst>
                                          <p:attrName>style.visibility</p:attrName>
                                        </p:attrNameLst>
                                      </p:cBhvr>
                                      <p:to>
                                        <p:strVal val="visible"/>
                                      </p:to>
                                    </p:set>
                                    <p:animEffect transition="in" filter="wipe(down)">
                                      <p:cBhvr>
                                        <p:cTn id="7" dur="500"/>
                                        <p:tgtEl>
                                          <p:spTgt spid="10957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09574"/>
                                        </p:tgtEl>
                                        <p:attrNameLst>
                                          <p:attrName>style.visibility</p:attrName>
                                        </p:attrNameLst>
                                      </p:cBhvr>
                                      <p:to>
                                        <p:strVal val="visible"/>
                                      </p:to>
                                    </p:set>
                                    <p:animEffect transition="in" filter="wheel(4)">
                                      <p:cBhvr>
                                        <p:cTn id="12" dur="500"/>
                                        <p:tgtEl>
                                          <p:spTgt spid="10957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109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autoUpdateAnimBg="0"/>
      <p:bldP spid="10957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map%20-%20uk"/>
          <p:cNvPicPr>
            <a:picLocks noChangeAspect="1" noChangeArrowheads="1"/>
          </p:cNvPicPr>
          <p:nvPr/>
        </p:nvPicPr>
        <p:blipFill>
          <a:blip r:embed="rId2"/>
          <a:srcRect/>
          <a:stretch>
            <a:fillRect/>
          </a:stretch>
        </p:blipFill>
        <p:spPr bwMode="auto">
          <a:xfrm>
            <a:off x="2124075" y="0"/>
            <a:ext cx="4608513" cy="6858000"/>
          </a:xfrm>
          <a:prstGeom prst="rect">
            <a:avLst/>
          </a:prstGeom>
          <a:noFill/>
        </p:spPr>
      </p:pic>
      <p:sp>
        <p:nvSpPr>
          <p:cNvPr id="14342" name="WordArt 6"/>
          <p:cNvSpPr>
            <a:spLocks noChangeArrowheads="1" noChangeShapeType="1" noTextEdit="1"/>
          </p:cNvSpPr>
          <p:nvPr/>
        </p:nvSpPr>
        <p:spPr bwMode="auto">
          <a:xfrm>
            <a:off x="323850" y="333375"/>
            <a:ext cx="1584325" cy="3095625"/>
          </a:xfrm>
          <a:prstGeom prst="rect">
            <a:avLst/>
          </a:prstGeom>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FF"/>
                </a:solidFill>
                <a:latin typeface="Arial"/>
                <a:cs typeface="Arial"/>
              </a:rPr>
              <a:t>Here in</a:t>
            </a:r>
          </a:p>
          <a:p>
            <a:pPr algn="ctr"/>
            <a:r>
              <a:rPr lang="en-US" kern="10">
                <a:ln w="9525">
                  <a:solidFill>
                    <a:srgbClr val="000000"/>
                  </a:solidFill>
                  <a:round/>
                  <a:headEnd/>
                  <a:tailEnd/>
                </a:ln>
                <a:solidFill>
                  <a:srgbClr val="FFFFFF"/>
                </a:solidFill>
                <a:latin typeface="Arial"/>
                <a:cs typeface="Arial"/>
              </a:rPr>
              <a:t>the heart</a:t>
            </a:r>
          </a:p>
          <a:p>
            <a:pPr algn="ctr"/>
            <a:r>
              <a:rPr lang="en-US" kern="10">
                <a:ln w="9525">
                  <a:solidFill>
                    <a:srgbClr val="000000"/>
                  </a:solidFill>
                  <a:round/>
                  <a:headEnd/>
                  <a:tailEnd/>
                </a:ln>
                <a:solidFill>
                  <a:srgbClr val="FFFFFF"/>
                </a:solidFill>
                <a:latin typeface="Arial"/>
                <a:cs typeface="Arial"/>
              </a:rPr>
              <a:t>of Britain</a:t>
            </a:r>
          </a:p>
          <a:p>
            <a:pPr algn="ctr"/>
            <a:r>
              <a:rPr lang="en-US" kern="10">
                <a:ln w="9525">
                  <a:solidFill>
                    <a:srgbClr val="000000"/>
                  </a:solidFill>
                  <a:round/>
                  <a:headEnd/>
                  <a:tailEnd/>
                </a:ln>
                <a:solidFill>
                  <a:srgbClr val="FFFFFF"/>
                </a:solidFill>
                <a:latin typeface="Arial"/>
                <a:cs typeface="Arial"/>
              </a:rPr>
              <a:t>was born</a:t>
            </a:r>
          </a:p>
          <a:p>
            <a:pPr algn="ctr"/>
            <a:r>
              <a:rPr lang="en-US" kern="10">
                <a:ln w="9525">
                  <a:solidFill>
                    <a:srgbClr val="000000"/>
                  </a:solidFill>
                  <a:round/>
                  <a:headEnd/>
                  <a:tailEnd/>
                </a:ln>
                <a:solidFill>
                  <a:srgbClr val="FFFFFF"/>
                </a:solidFill>
                <a:latin typeface="Arial"/>
                <a:cs typeface="Arial"/>
              </a:rPr>
              <a:t>Robert</a:t>
            </a:r>
          </a:p>
          <a:p>
            <a:pPr algn="ctr"/>
            <a:r>
              <a:rPr lang="en-US" kern="10">
                <a:ln w="9525">
                  <a:solidFill>
                    <a:srgbClr val="000000"/>
                  </a:solidFill>
                  <a:round/>
                  <a:headEnd/>
                  <a:tailEnd/>
                </a:ln>
                <a:solidFill>
                  <a:srgbClr val="FFFFFF"/>
                </a:solidFill>
                <a:latin typeface="Arial"/>
                <a:cs typeface="Arial"/>
              </a:rPr>
              <a:t>Burns.</a:t>
            </a:r>
            <a:endParaRPr lang="ru-RU" kern="10">
              <a:ln w="9525">
                <a:solidFill>
                  <a:srgbClr val="000000"/>
                </a:solidFill>
                <a:round/>
                <a:headEnd/>
                <a:tailEnd/>
              </a:ln>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ChangeArrowheads="1"/>
          </p:cNvSpPr>
          <p:nvPr/>
        </p:nvSpPr>
        <p:spPr bwMode="auto">
          <a:xfrm>
            <a:off x="323850" y="260350"/>
            <a:ext cx="5616575" cy="3025775"/>
          </a:xfrm>
          <a:prstGeom prst="rect">
            <a:avLst/>
          </a:prstGeom>
          <a:noFill/>
          <a:ln w="9525">
            <a:noFill/>
            <a:miter lim="800000"/>
            <a:headEnd/>
            <a:tailEnd/>
          </a:ln>
          <a:effectLst/>
        </p:spPr>
        <p:txBody>
          <a:bodyPr>
            <a:spAutoFit/>
          </a:bodyPr>
          <a:lstStyle/>
          <a:p>
            <a:r>
              <a:rPr lang="en-US" sz="1600" b="1">
                <a:solidFill>
                  <a:srgbClr val="FFFF00"/>
                </a:solidFill>
              </a:rPr>
              <a:t>In February 1784 Robert’s father died and Robert became the head of the family. The farm was a failure, the crops wouldn’t grow. In 1784 at a dancing party, Robert Burns met the “beauty of the village” - Jean Armour, the daughter of a rich master-mason. It was “love at first sight”. They wanted to marry but Jean’s father disapproved. Burns was a poor farmer and not good enough for his daughter. Robert decided to emigrate to Jamaica. The words of the following poem reflect his thoughts and feelings.</a:t>
            </a:r>
            <a:endParaRPr lang="ru-RU" sz="1600" b="1">
              <a:solidFill>
                <a:srgbClr val="FFFF00"/>
              </a:solidFill>
            </a:endParaRPr>
          </a:p>
        </p:txBody>
      </p:sp>
      <p:sp>
        <p:nvSpPr>
          <p:cNvPr id="118789" name="Rectangle 5"/>
          <p:cNvSpPr>
            <a:spLocks noChangeArrowheads="1"/>
          </p:cNvSpPr>
          <p:nvPr/>
        </p:nvSpPr>
        <p:spPr bwMode="auto">
          <a:xfrm>
            <a:off x="4500563" y="4005263"/>
            <a:ext cx="4535487" cy="2563812"/>
          </a:xfrm>
          <a:prstGeom prst="rect">
            <a:avLst/>
          </a:prstGeom>
          <a:noFill/>
          <a:ln w="9525">
            <a:noFill/>
            <a:miter lim="800000"/>
            <a:headEnd/>
            <a:tailEnd/>
          </a:ln>
          <a:effectLst/>
        </p:spPr>
        <p:txBody>
          <a:bodyPr>
            <a:spAutoFit/>
          </a:bodyPr>
          <a:lstStyle/>
          <a:p>
            <a:r>
              <a:rPr lang="en-US" b="1">
                <a:solidFill>
                  <a:srgbClr val="FFFF00"/>
                </a:solidFill>
              </a:rPr>
              <a:t>In order to make some money for the voyage he decided to print some of his poems. When his poems were published, Burns became famous overnight and editions appeared all over the world. In 1788 Burns and Jean Armour married and went to live at Ellisland Farm.</a:t>
            </a:r>
            <a:endParaRPr lang="ru-RU" b="1">
              <a:solidFill>
                <a:srgbClr val="FFFF00"/>
              </a:solidFill>
            </a:endParaRPr>
          </a:p>
        </p:txBody>
      </p:sp>
      <p:pic>
        <p:nvPicPr>
          <p:cNvPr id="118790" name="Picture 6" descr="Рисунок3"/>
          <p:cNvPicPr>
            <a:picLocks noChangeAspect="1" noChangeArrowheads="1"/>
          </p:cNvPicPr>
          <p:nvPr/>
        </p:nvPicPr>
        <p:blipFill>
          <a:blip r:embed="rId3"/>
          <a:srcRect/>
          <a:stretch>
            <a:fillRect/>
          </a:stretch>
        </p:blipFill>
        <p:spPr bwMode="auto">
          <a:xfrm>
            <a:off x="611188" y="3429000"/>
            <a:ext cx="2160587" cy="3024188"/>
          </a:xfrm>
          <a:prstGeom prst="rect">
            <a:avLst/>
          </a:prstGeom>
          <a:noFill/>
        </p:spPr>
      </p:pic>
      <p:pic>
        <p:nvPicPr>
          <p:cNvPr id="118791" name="Picture 7" descr="Рисунок34"/>
          <p:cNvPicPr>
            <a:picLocks noChangeAspect="1" noChangeArrowheads="1"/>
          </p:cNvPicPr>
          <p:nvPr/>
        </p:nvPicPr>
        <p:blipFill>
          <a:blip r:embed="rId4"/>
          <a:srcRect/>
          <a:stretch>
            <a:fillRect/>
          </a:stretch>
        </p:blipFill>
        <p:spPr bwMode="auto">
          <a:xfrm>
            <a:off x="6443663" y="260350"/>
            <a:ext cx="2133600" cy="3190875"/>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8788"/>
                                        </p:tgtEl>
                                        <p:attrNameLst>
                                          <p:attrName>style.visibility</p:attrName>
                                        </p:attrNameLst>
                                      </p:cBhvr>
                                      <p:to>
                                        <p:strVal val="visible"/>
                                      </p:to>
                                    </p:set>
                                    <p:animEffect transition="in" filter="checkerboard(across)">
                                      <p:cBhvr>
                                        <p:cTn id="7" dur="500"/>
                                        <p:tgtEl>
                                          <p:spTgt spid="11878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18789"/>
                                        </p:tgtEl>
                                        <p:attrNameLst>
                                          <p:attrName>style.visibility</p:attrName>
                                        </p:attrNameLst>
                                      </p:cBhvr>
                                      <p:to>
                                        <p:strVal val="visible"/>
                                      </p:to>
                                    </p:set>
                                    <p:animEffect transition="in" filter="barn(inHorizontal)">
                                      <p:cBhvr>
                                        <p:cTn id="12" dur="500"/>
                                        <p:tgtEl>
                                          <p:spTgt spid="1187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8791"/>
                                        </p:tgtEl>
                                        <p:attrNameLst>
                                          <p:attrName>style.visibility</p:attrName>
                                        </p:attrNameLst>
                                      </p:cBhvr>
                                      <p:to>
                                        <p:strVal val="visible"/>
                                      </p:to>
                                    </p:set>
                                    <p:animEffect transition="in" filter="wipe(down)">
                                      <p:cBhvr>
                                        <p:cTn id="17" dur="500"/>
                                        <p:tgtEl>
                                          <p:spTgt spid="11879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18790"/>
                                        </p:tgtEl>
                                        <p:attrNameLst>
                                          <p:attrName>style.visibility</p:attrName>
                                        </p:attrNameLst>
                                      </p:cBhvr>
                                      <p:to>
                                        <p:strVal val="visible"/>
                                      </p:to>
                                    </p:set>
                                    <p:animEffect transition="in" filter="slide(fromBottom)">
                                      <p:cBhvr>
                                        <p:cTn id="22" dur="500"/>
                                        <p:tgtEl>
                                          <p:spTgt spid="118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autoUpdateAnimBg="0"/>
      <p:bldP spid="11878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ChangeArrowheads="1"/>
          </p:cNvSpPr>
          <p:nvPr/>
        </p:nvSpPr>
        <p:spPr bwMode="auto">
          <a:xfrm>
            <a:off x="5219700" y="765175"/>
            <a:ext cx="3384550" cy="4664075"/>
          </a:xfrm>
          <a:prstGeom prst="rect">
            <a:avLst/>
          </a:prstGeom>
          <a:noFill/>
          <a:ln w="9525">
            <a:noFill/>
            <a:miter lim="800000"/>
            <a:headEnd/>
            <a:tailEnd/>
          </a:ln>
          <a:effectLst/>
        </p:spPr>
        <p:txBody>
          <a:bodyPr>
            <a:spAutoFit/>
          </a:bodyPr>
          <a:lstStyle/>
          <a:p>
            <a:r>
              <a:rPr lang="en-US" sz="2000" b="1">
                <a:solidFill>
                  <a:srgbClr val="FFFF00"/>
                </a:solidFill>
              </a:rPr>
              <a:t>By 1796 Burns had become dangerously ill and on</a:t>
            </a:r>
            <a:r>
              <a:rPr lang="en-US" sz="2000" b="1"/>
              <a:t> </a:t>
            </a:r>
            <a:r>
              <a:rPr lang="en-US" sz="2000" b="1">
                <a:solidFill>
                  <a:srgbClr val="FFFF00"/>
                </a:solidFill>
              </a:rPr>
              <a:t>the 21 of July he died, aged 37 years old. Scotland had lost one of its best loved poets and a national hero. Burns dreamt of immortality and wanted to be the best poet of Scotland. His dream came true and today his work is loved by millions all over the world.</a:t>
            </a:r>
            <a:endParaRPr lang="ru-RU" sz="2000" b="1">
              <a:solidFill>
                <a:srgbClr val="FFFF00"/>
              </a:solidFill>
            </a:endParaRPr>
          </a:p>
        </p:txBody>
      </p:sp>
      <p:pic>
        <p:nvPicPr>
          <p:cNvPr id="122885" name="Picture 5" descr="Памятник Роберту Бернсу"/>
          <p:cNvPicPr>
            <a:picLocks noChangeAspect="1" noChangeArrowheads="1"/>
          </p:cNvPicPr>
          <p:nvPr/>
        </p:nvPicPr>
        <p:blipFill>
          <a:blip r:embed="rId3"/>
          <a:srcRect l="26889"/>
          <a:stretch>
            <a:fillRect/>
          </a:stretch>
        </p:blipFill>
        <p:spPr bwMode="auto">
          <a:xfrm>
            <a:off x="395288" y="404813"/>
            <a:ext cx="3673475" cy="5859462"/>
          </a:xfrm>
          <a:prstGeom prst="rect">
            <a:avLst/>
          </a:prstGeom>
          <a:noFill/>
        </p:spPr>
      </p:pic>
    </p:spTree>
    <p:custDataLst>
      <p:tags r:id="rId1"/>
    </p:custData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228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81" name="Picture 17" descr="burnshouse"/>
          <p:cNvPicPr>
            <a:picLocks noGrp="1" noChangeAspect="1" noChangeArrowheads="1"/>
          </p:cNvPicPr>
          <p:nvPr>
            <p:ph sz="quarter" idx="2"/>
          </p:nvPr>
        </p:nvPicPr>
        <p:blipFill>
          <a:blip r:embed="rId2"/>
          <a:srcRect/>
          <a:stretch>
            <a:fillRect/>
          </a:stretch>
        </p:blipFill>
        <p:spPr>
          <a:xfrm>
            <a:off x="5292725" y="692150"/>
            <a:ext cx="3168650" cy="2447925"/>
          </a:xfrm>
          <a:noFill/>
          <a:ln/>
        </p:spPr>
      </p:pic>
      <p:pic>
        <p:nvPicPr>
          <p:cNvPr id="11282" name="Picture 18" descr="ellisland_farm"/>
          <p:cNvPicPr>
            <a:picLocks noGrp="1" noChangeAspect="1" noChangeArrowheads="1"/>
          </p:cNvPicPr>
          <p:nvPr>
            <p:ph sz="quarter" idx="3"/>
          </p:nvPr>
        </p:nvPicPr>
        <p:blipFill>
          <a:blip r:embed="rId3"/>
          <a:srcRect/>
          <a:stretch>
            <a:fillRect/>
          </a:stretch>
        </p:blipFill>
        <p:spPr>
          <a:xfrm>
            <a:off x="468313" y="3644900"/>
            <a:ext cx="3671887" cy="2663825"/>
          </a:xfrm>
          <a:noFill/>
          <a:ln/>
        </p:spPr>
      </p:pic>
      <p:pic>
        <p:nvPicPr>
          <p:cNvPr id="11283" name="Picture 19" descr="burnscentre"/>
          <p:cNvPicPr>
            <a:picLocks noGrp="1" noChangeAspect="1" noChangeArrowheads="1"/>
          </p:cNvPicPr>
          <p:nvPr>
            <p:ph sz="quarter" idx="4"/>
          </p:nvPr>
        </p:nvPicPr>
        <p:blipFill>
          <a:blip r:embed="rId4"/>
          <a:srcRect/>
          <a:stretch>
            <a:fillRect/>
          </a:stretch>
        </p:blipFill>
        <p:spPr>
          <a:xfrm>
            <a:off x="4716463" y="3644900"/>
            <a:ext cx="3960812" cy="2663825"/>
          </a:xfrm>
          <a:noFill/>
          <a:ln/>
        </p:spPr>
      </p:pic>
      <p:pic>
        <p:nvPicPr>
          <p:cNvPr id="11285" name="Picture 21" descr="cottage"/>
          <p:cNvPicPr>
            <a:picLocks noGrp="1" noChangeAspect="1" noChangeArrowheads="1"/>
          </p:cNvPicPr>
          <p:nvPr>
            <p:ph sz="quarter" idx="1"/>
          </p:nvPr>
        </p:nvPicPr>
        <p:blipFill>
          <a:blip r:embed="rId5"/>
          <a:srcRect/>
          <a:stretch>
            <a:fillRect/>
          </a:stretch>
        </p:blipFill>
        <p:spPr>
          <a:xfrm>
            <a:off x="611188" y="765175"/>
            <a:ext cx="3744912" cy="2449513"/>
          </a:xfrm>
          <a:noFill/>
          <a:ln/>
        </p:spPr>
      </p:pic>
      <p:sp>
        <p:nvSpPr>
          <p:cNvPr id="11286" name="WordArt 22"/>
          <p:cNvSpPr>
            <a:spLocks noChangeArrowheads="1" noChangeShapeType="1" noTextEdit="1"/>
          </p:cNvSpPr>
          <p:nvPr/>
        </p:nvSpPr>
        <p:spPr bwMode="auto">
          <a:xfrm>
            <a:off x="323850" y="0"/>
            <a:ext cx="3455988" cy="692150"/>
          </a:xfrm>
          <a:prstGeom prst="rect">
            <a:avLst/>
          </a:prstGeom>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FF"/>
                </a:solidFill>
                <a:latin typeface="Arial"/>
                <a:cs typeface="Arial"/>
              </a:rPr>
              <a:t>Alloway coottage</a:t>
            </a:r>
          </a:p>
          <a:p>
            <a:pPr algn="ctr"/>
            <a:r>
              <a:rPr lang="en-US" kern="10">
                <a:ln w="9525">
                  <a:solidFill>
                    <a:srgbClr val="000000"/>
                  </a:solidFill>
                  <a:round/>
                  <a:headEnd/>
                  <a:tailEnd/>
                </a:ln>
                <a:solidFill>
                  <a:srgbClr val="FFFFFF"/>
                </a:solidFill>
                <a:latin typeface="Arial"/>
                <a:cs typeface="Arial"/>
              </a:rPr>
              <a:t>Birthplace of the  poet</a:t>
            </a:r>
            <a:endParaRPr lang="ru-RU" kern="10">
              <a:ln w="9525">
                <a:solidFill>
                  <a:srgbClr val="000000"/>
                </a:solidFill>
                <a:round/>
                <a:headEnd/>
                <a:tailEnd/>
              </a:ln>
              <a:solidFill>
                <a:srgbClr val="FFFFFF"/>
              </a:solidFill>
              <a:latin typeface="Arial"/>
              <a:cs typeface="Arial"/>
            </a:endParaRPr>
          </a:p>
        </p:txBody>
      </p:sp>
      <p:sp>
        <p:nvSpPr>
          <p:cNvPr id="11287" name="WordArt 23"/>
          <p:cNvSpPr>
            <a:spLocks noChangeArrowheads="1" noChangeShapeType="1" noTextEdit="1"/>
          </p:cNvSpPr>
          <p:nvPr/>
        </p:nvSpPr>
        <p:spPr bwMode="auto">
          <a:xfrm>
            <a:off x="755650" y="6453188"/>
            <a:ext cx="2952750" cy="404812"/>
          </a:xfrm>
          <a:prstGeom prst="rect">
            <a:avLst/>
          </a:prstGeom>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FF"/>
                </a:solidFill>
                <a:latin typeface="Arial"/>
                <a:cs typeface="Arial"/>
              </a:rPr>
              <a:t>It's a museum now</a:t>
            </a:r>
            <a:endParaRPr lang="ru-RU" kern="10">
              <a:ln w="9525">
                <a:solidFill>
                  <a:srgbClr val="000000"/>
                </a:solidFill>
                <a:round/>
                <a:headEnd/>
                <a:tailEnd/>
              </a:ln>
              <a:solidFill>
                <a:srgbClr val="FFFFFF"/>
              </a:solidFill>
              <a:latin typeface="Arial"/>
              <a:cs typeface="Arial"/>
            </a:endParaRPr>
          </a:p>
        </p:txBody>
      </p:sp>
      <p:sp>
        <p:nvSpPr>
          <p:cNvPr id="11288" name="WordArt 24"/>
          <p:cNvSpPr>
            <a:spLocks noChangeArrowheads="1" noChangeShapeType="1" noTextEdit="1"/>
          </p:cNvSpPr>
          <p:nvPr/>
        </p:nvSpPr>
        <p:spPr bwMode="auto">
          <a:xfrm>
            <a:off x="6011863" y="0"/>
            <a:ext cx="2376487" cy="620713"/>
          </a:xfrm>
          <a:prstGeom prst="rect">
            <a:avLst/>
          </a:prstGeom>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FF"/>
                </a:solidFill>
                <a:latin typeface="Arial"/>
                <a:cs typeface="Arial"/>
              </a:rPr>
              <a:t>His house in</a:t>
            </a:r>
          </a:p>
          <a:p>
            <a:pPr algn="ctr"/>
            <a:r>
              <a:rPr lang="en-US" kern="10">
                <a:ln w="9525">
                  <a:solidFill>
                    <a:srgbClr val="000000"/>
                  </a:solidFill>
                  <a:round/>
                  <a:headEnd/>
                  <a:tailEnd/>
                </a:ln>
                <a:solidFill>
                  <a:srgbClr val="FFFFFF"/>
                </a:solidFill>
                <a:latin typeface="Arial"/>
                <a:cs typeface="Arial"/>
              </a:rPr>
              <a:t>Dumfries</a:t>
            </a:r>
            <a:endParaRPr lang="ru-RU" kern="10">
              <a:ln w="9525">
                <a:solidFill>
                  <a:srgbClr val="000000"/>
                </a:solidFill>
                <a:round/>
                <a:headEnd/>
                <a:tailEnd/>
              </a:ln>
              <a:solidFill>
                <a:srgbClr val="FFFFFF"/>
              </a:solidFill>
              <a:latin typeface="Arial"/>
              <a:cs typeface="Arial"/>
            </a:endParaRPr>
          </a:p>
        </p:txBody>
      </p:sp>
      <p:sp>
        <p:nvSpPr>
          <p:cNvPr id="11289" name="WordArt 25"/>
          <p:cNvSpPr>
            <a:spLocks noChangeArrowheads="1" noChangeShapeType="1" noTextEdit="1"/>
          </p:cNvSpPr>
          <p:nvPr/>
        </p:nvSpPr>
        <p:spPr bwMode="auto">
          <a:xfrm>
            <a:off x="5795963" y="6381750"/>
            <a:ext cx="2016125" cy="476250"/>
          </a:xfrm>
          <a:prstGeom prst="rect">
            <a:avLst/>
          </a:prstGeom>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FFFFFF"/>
                </a:solidFill>
                <a:latin typeface="Arial"/>
                <a:cs typeface="Arial"/>
              </a:rPr>
              <a:t>Elliseland farm</a:t>
            </a:r>
            <a:endParaRPr lang="ru-RU" kern="10">
              <a:ln w="9525">
                <a:solidFill>
                  <a:srgbClr val="000000"/>
                </a:solidFill>
                <a:round/>
                <a:headEnd/>
                <a:tailEnd/>
              </a:ln>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burns_1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WordArt 5" descr="Бумажный пакет"/>
          <p:cNvSpPr>
            <a:spLocks noChangeArrowheads="1" noChangeShapeType="1" noTextEdit="1"/>
          </p:cNvSpPr>
          <p:nvPr/>
        </p:nvSpPr>
        <p:spPr bwMode="auto">
          <a:xfrm>
            <a:off x="2195513" y="692150"/>
            <a:ext cx="2811462" cy="463550"/>
          </a:xfrm>
          <a:prstGeom prst="rect">
            <a:avLst/>
          </a:prstGeom>
        </p:spPr>
        <p:txBody>
          <a:bodyPr wrap="none" fromWordArt="1">
            <a:prstTxWarp prst="textPlain">
              <a:avLst>
                <a:gd name="adj" fmla="val 50000"/>
              </a:avLst>
            </a:prstTxWarp>
          </a:bodyPr>
          <a:lstStyle/>
          <a:p>
            <a:pPr algn="ctr"/>
            <a:r>
              <a:rPr lang="en-US" kern="10">
                <a:ln w="9525">
                  <a:solidFill>
                    <a:schemeClr val="tx1"/>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My Heart's In The Highlands</a:t>
            </a:r>
            <a:endParaRPr lang="ru-RU" kern="10">
              <a:ln w="9525">
                <a:solidFill>
                  <a:schemeClr val="tx1"/>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endParaRPr>
          </a:p>
        </p:txBody>
      </p:sp>
      <p:sp>
        <p:nvSpPr>
          <p:cNvPr id="4103" name="WordArt 7"/>
          <p:cNvSpPr>
            <a:spLocks noChangeArrowheads="1" noChangeShapeType="1" noTextEdit="1"/>
          </p:cNvSpPr>
          <p:nvPr/>
        </p:nvSpPr>
        <p:spPr bwMode="auto">
          <a:xfrm>
            <a:off x="468313" y="2276475"/>
            <a:ext cx="6767512" cy="2376488"/>
          </a:xfrm>
          <a:prstGeom prst="rect">
            <a:avLst/>
          </a:prstGeom>
        </p:spPr>
        <p:txBody>
          <a:bodyPr wrap="none" fromWordArt="1">
            <a:prstTxWarp prst="textPlain">
              <a:avLst>
                <a:gd name="adj" fmla="val 50000"/>
              </a:avLst>
            </a:prstTxWarp>
          </a:bodyPr>
          <a:lstStyle/>
          <a:p>
            <a:pPr algn="ctr"/>
            <a:r>
              <a:rPr lang="en-US" kern="10">
                <a:ln w="9525">
                  <a:solidFill>
                    <a:schemeClr val="tx1"/>
                  </a:solidFill>
                  <a:round/>
                  <a:headEnd/>
                  <a:tailEnd/>
                </a:ln>
                <a:solidFill>
                  <a:srgbClr val="336699"/>
                </a:solidFill>
                <a:effectLst>
                  <a:outerShdw dist="45791" dir="2021404" algn="ctr" rotWithShape="0">
                    <a:srgbClr val="B2B2B2">
                      <a:alpha val="80000"/>
                    </a:srgbClr>
                  </a:outerShdw>
                </a:effectLst>
                <a:latin typeface="Times New Roman"/>
                <a:cs typeface="Times New Roman"/>
              </a:rPr>
              <a:t>My heart's in the Highlands, my heart is not here,</a:t>
            </a:r>
          </a:p>
          <a:p>
            <a:pPr algn="ctr"/>
            <a:r>
              <a:rPr lang="en-US" kern="10">
                <a:ln w="9525">
                  <a:solidFill>
                    <a:schemeClr val="tx1"/>
                  </a:solidFill>
                  <a:round/>
                  <a:headEnd/>
                  <a:tailEnd/>
                </a:ln>
                <a:solidFill>
                  <a:srgbClr val="336699"/>
                </a:solidFill>
                <a:effectLst>
                  <a:outerShdw dist="45791" dir="2021404" algn="ctr" rotWithShape="0">
                    <a:srgbClr val="B2B2B2">
                      <a:alpha val="80000"/>
                    </a:srgbClr>
                  </a:outerShdw>
                </a:effectLst>
                <a:latin typeface="Times New Roman"/>
                <a:cs typeface="Times New Roman"/>
              </a:rPr>
              <a:t>My heart's in the Highlands a-chasing the deer;</a:t>
            </a:r>
          </a:p>
          <a:p>
            <a:pPr algn="ctr"/>
            <a:r>
              <a:rPr lang="en-US" kern="10">
                <a:ln w="9525">
                  <a:solidFill>
                    <a:schemeClr val="tx1"/>
                  </a:solidFill>
                  <a:round/>
                  <a:headEnd/>
                  <a:tailEnd/>
                </a:ln>
                <a:solidFill>
                  <a:srgbClr val="336699"/>
                </a:solidFill>
                <a:effectLst>
                  <a:outerShdw dist="45791" dir="2021404" algn="ctr" rotWithShape="0">
                    <a:srgbClr val="B2B2B2">
                      <a:alpha val="80000"/>
                    </a:srgbClr>
                  </a:outerShdw>
                </a:effectLst>
                <a:latin typeface="Times New Roman"/>
                <a:cs typeface="Times New Roman"/>
              </a:rPr>
              <a:t>A-chasing the wild deer, and following the roe-        </a:t>
            </a:r>
          </a:p>
          <a:p>
            <a:pPr algn="ctr"/>
            <a:r>
              <a:rPr lang="en-US" kern="10">
                <a:ln w="9525">
                  <a:solidFill>
                    <a:schemeClr val="tx1"/>
                  </a:solidFill>
                  <a:round/>
                  <a:headEnd/>
                  <a:tailEnd/>
                </a:ln>
                <a:solidFill>
                  <a:srgbClr val="336699"/>
                </a:solidFill>
                <a:effectLst>
                  <a:outerShdw dist="45791" dir="2021404" algn="ctr" rotWithShape="0">
                    <a:srgbClr val="B2B2B2">
                      <a:alpha val="80000"/>
                    </a:srgbClr>
                  </a:outerShdw>
                </a:effectLst>
                <a:latin typeface="Times New Roman"/>
                <a:cs typeface="Times New Roman"/>
              </a:rPr>
              <a:t>My heart's in the Highlands wherever I go.</a:t>
            </a:r>
            <a:endParaRPr lang="ru-RU" kern="10">
              <a:ln w="9525">
                <a:solidFill>
                  <a:schemeClr val="tx1"/>
                </a:solidFill>
                <a:round/>
                <a:headEnd/>
                <a:tailEnd/>
              </a:ln>
              <a:solidFill>
                <a:srgbClr val="336699"/>
              </a:solidFill>
              <a:effectLst>
                <a:outerShdw dist="45791" dir="2021404" algn="ctr" rotWithShape="0">
                  <a:srgbClr val="B2B2B2">
                    <a:alpha val="80000"/>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3|0.4|0.4|0.9"/>
</p:tagLst>
</file>

<file path=ppt/tags/tag2.xml><?xml version="1.0" encoding="utf-8"?>
<p:tagLst xmlns:a="http://schemas.openxmlformats.org/drawingml/2006/main" xmlns:r="http://schemas.openxmlformats.org/officeDocument/2006/relationships" xmlns:p="http://schemas.openxmlformats.org/presentationml/2006/main">
  <p:tag name="TIMING" val="|0.7|1.1|0.8|0.6"/>
</p:tagLst>
</file>

<file path=ppt/tags/tag3.xml><?xml version="1.0" encoding="utf-8"?>
<p:tagLst xmlns:a="http://schemas.openxmlformats.org/drawingml/2006/main" xmlns:r="http://schemas.openxmlformats.org/officeDocument/2006/relationships" xmlns:p="http://schemas.openxmlformats.org/presentationml/2006/main">
  <p:tag name="TIMING" val="|0|0.7|0.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TotalTime>
  <Words>702</Words>
  <Application>Microsoft Office PowerPoint</Application>
  <PresentationFormat>Экран (4:3)</PresentationFormat>
  <Paragraphs>71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Robert Burns is my favourite writer.  The project of the pupil of the 7a class. Tolstikov Alexander.</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Burns is my favourite writer</dc:title>
  <dc:creator>User</dc:creator>
  <cp:lastModifiedBy>User</cp:lastModifiedBy>
  <cp:revision>6</cp:revision>
  <dcterms:created xsi:type="dcterms:W3CDTF">2004-02-11T21:57:52Z</dcterms:created>
  <dcterms:modified xsi:type="dcterms:W3CDTF">2004-02-12T02:28:00Z</dcterms:modified>
</cp:coreProperties>
</file>