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61" r:id="rId3"/>
    <p:sldId id="262" r:id="rId4"/>
    <p:sldId id="256" r:id="rId5"/>
    <p:sldId id="264" r:id="rId6"/>
    <p:sldId id="263" r:id="rId7"/>
    <p:sldId id="265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34192-CD8E-42CD-A6D6-E2D5D90E564A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4C94B-DAF7-4C86-9B92-8830518E2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AB9BCA-4DAE-4494-8ACD-16944F706377}" type="datetimeFigureOut">
              <a:rPr lang="ru-RU" smtClean="0"/>
              <a:pPr/>
              <a:t>12.02.2004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C61420-5D2F-4F6E-8E30-BEB04A995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14337"/>
            <a:ext cx="8229600" cy="2143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28604"/>
            <a:ext cx="4114800" cy="588075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The French novelist Jules Verne was the first authentic exponent of modern science fiction.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logo_phpB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1128"/>
            <a:ext cx="3857652" cy="524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857760"/>
            <a:ext cx="7901014" cy="1451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Jules (Gabriel) Verne (1828-1905) was born in Nantes, France, on February 8 in a family of a lawyer.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F:\JW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521497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85728"/>
            <a:ext cx="4043362" cy="602363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He loved the sea and when he was only 12 he tried to run away on a ship to the West Indies. Unfortunately for him, the sailors caught him and sent home.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F:\1870 zhjulj v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566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85728"/>
            <a:ext cx="4572032" cy="635798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Jules Verve began his literature career in 1849. He had a great imagination and wrote several adventure stories and created mysterious characters like Captain </a:t>
            </a:r>
            <a:r>
              <a:rPr lang="en-US" sz="3200" dirty="0" err="1" smtClean="0">
                <a:solidFill>
                  <a:srgbClr val="FFFF00"/>
                </a:solidFill>
              </a:rPr>
              <a:t>Nemo</a:t>
            </a:r>
            <a:r>
              <a:rPr lang="en-US" sz="3200" dirty="0" smtClean="0">
                <a:solidFill>
                  <a:srgbClr val="FFFF00"/>
                </a:solidFill>
              </a:rPr>
              <a:t>, who, in Twenty Thousand Leagues Under the Sea, travels under the sea in his submarine the Nautilus.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5-17-013053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8621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4286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14290"/>
            <a:ext cx="3471858" cy="609507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Jules Verne travelled a lot by sea. He visited Italy, England, Scotland, Ireland and other countries.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F:\3485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14338"/>
            <a:ext cx="8229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14290"/>
            <a:ext cx="3857652" cy="609507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“ I take </a:t>
            </a:r>
            <a:r>
              <a:rPr lang="en-US" sz="3200" i="1" dirty="0" smtClean="0">
                <a:solidFill>
                  <a:srgbClr val="FFFF00"/>
                </a:solidFill>
              </a:rPr>
              <a:t>into account the </a:t>
            </a:r>
            <a:r>
              <a:rPr lang="en-US" sz="3200" i="1" dirty="0" smtClean="0">
                <a:solidFill>
                  <a:srgbClr val="FFFF00"/>
                </a:solidFill>
              </a:rPr>
              <a:t>interests of young readers for whom are written all my books”, said Jules Verne to the correspondent of “The New Viennese Newspaper” in 1902.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F:\110222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1434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42852"/>
            <a:ext cx="4214842" cy="650085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novel written in 1867-1868 is translated into many languages. It is very popular with the children all over the world.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verne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43404" cy="6472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4286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357562"/>
            <a:ext cx="3371816" cy="314327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Jules Verve is the author of about 100 books. Among them there are poems,  plays, stories and about 70 novels.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F:\0101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071702" cy="3130848"/>
          </a:xfrm>
          <a:prstGeom prst="rect">
            <a:avLst/>
          </a:prstGeom>
          <a:noFill/>
        </p:spPr>
      </p:pic>
      <p:pic>
        <p:nvPicPr>
          <p:cNvPr id="2050" name="Picture 2" descr="F:\1172552383_1172502220_119jeffjttm0l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2609847" cy="3143272"/>
          </a:xfrm>
          <a:prstGeom prst="rect">
            <a:avLst/>
          </a:prstGeom>
          <a:noFill/>
        </p:spPr>
      </p:pic>
      <p:pic>
        <p:nvPicPr>
          <p:cNvPr id="2051" name="Picture 3" descr="F:\10002111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14290"/>
            <a:ext cx="1905000" cy="2943225"/>
          </a:xfrm>
          <a:prstGeom prst="rect">
            <a:avLst/>
          </a:prstGeom>
          <a:noFill/>
        </p:spPr>
      </p:pic>
      <p:pic>
        <p:nvPicPr>
          <p:cNvPr id="2052" name="Picture 4" descr="F:\1363840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0"/>
            <a:ext cx="2505075" cy="3214686"/>
          </a:xfrm>
          <a:prstGeom prst="rect">
            <a:avLst/>
          </a:prstGeom>
          <a:noFill/>
        </p:spPr>
      </p:pic>
      <p:pic>
        <p:nvPicPr>
          <p:cNvPr id="2053" name="Picture 5" descr="F:\700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00438"/>
            <a:ext cx="3500462" cy="3143248"/>
          </a:xfrm>
          <a:prstGeom prst="rect">
            <a:avLst/>
          </a:prstGeom>
          <a:noFill/>
        </p:spPr>
      </p:pic>
      <p:pic>
        <p:nvPicPr>
          <p:cNvPr id="2054" name="Picture 6" descr="F:\7507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643182"/>
            <a:ext cx="2524125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8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225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2004-02-11T22:00:30Z</dcterms:created>
  <dcterms:modified xsi:type="dcterms:W3CDTF">2004-02-11T22:24:13Z</dcterms:modified>
</cp:coreProperties>
</file>