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48D6-2F13-4E0D-B90B-3859AE1D5F58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C287-36DA-4711-8CEF-0952C6A8F06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48D6-2F13-4E0D-B90B-3859AE1D5F58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C287-36DA-4711-8CEF-0952C6A8F0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48D6-2F13-4E0D-B90B-3859AE1D5F58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C287-36DA-4711-8CEF-0952C6A8F0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48D6-2F13-4E0D-B90B-3859AE1D5F58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C287-36DA-4711-8CEF-0952C6A8F0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48D6-2F13-4E0D-B90B-3859AE1D5F58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8C0C287-36DA-4711-8CEF-0952C6A8F0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48D6-2F13-4E0D-B90B-3859AE1D5F58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C287-36DA-4711-8CEF-0952C6A8F0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48D6-2F13-4E0D-B90B-3859AE1D5F58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C287-36DA-4711-8CEF-0952C6A8F0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48D6-2F13-4E0D-B90B-3859AE1D5F58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C287-36DA-4711-8CEF-0952C6A8F0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48D6-2F13-4E0D-B90B-3859AE1D5F58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C287-36DA-4711-8CEF-0952C6A8F0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48D6-2F13-4E0D-B90B-3859AE1D5F58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C287-36DA-4711-8CEF-0952C6A8F0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48D6-2F13-4E0D-B90B-3859AE1D5F58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0C287-36DA-4711-8CEF-0952C6A8F0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FF548D6-2F13-4E0D-B90B-3859AE1D5F58}" type="datetimeFigureOut">
              <a:rPr lang="ru-RU" smtClean="0"/>
              <a:t>12.02.2004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C0C287-36DA-4711-8CEF-0952C6A8F06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422030" y="-500089"/>
            <a:ext cx="8229600" cy="5000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en-US" sz="3600" dirty="0" smtClean="0"/>
              <a:t>               </a:t>
            </a:r>
            <a:r>
              <a:rPr lang="en-US" sz="3600" dirty="0" smtClean="0">
                <a:solidFill>
                  <a:srgbClr val="FF0000"/>
                </a:solidFill>
              </a:rPr>
              <a:t>Caxton was</a:t>
            </a:r>
          </a:p>
          <a:p>
            <a:pPr marL="514350" indent="-514350" algn="l"/>
            <a:r>
              <a:rPr lang="en-US" sz="3600" dirty="0" smtClean="0"/>
              <a:t>a)  well-known writer;</a:t>
            </a:r>
          </a:p>
          <a:p>
            <a:pPr marL="514350" indent="-514350" algn="l"/>
            <a:r>
              <a:rPr lang="en-US" sz="3600" dirty="0" smtClean="0"/>
              <a:t> b) the first English printer; </a:t>
            </a:r>
          </a:p>
          <a:p>
            <a:pPr marL="514350" indent="-514350" algn="l"/>
            <a:r>
              <a:rPr lang="en-US" sz="3600" dirty="0" smtClean="0"/>
              <a:t>c)  a famous English poet.</a:t>
            </a:r>
          </a:p>
          <a:p>
            <a:pPr marL="514350" indent="-514350" algn="l"/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        </a:t>
            </a:r>
            <a:r>
              <a:rPr lang="en-US" sz="3600" dirty="0" smtClean="0">
                <a:solidFill>
                  <a:srgbClr val="C00000"/>
                </a:solidFill>
              </a:rPr>
              <a:t>His father was</a:t>
            </a:r>
          </a:p>
          <a:p>
            <a:pPr marL="514350" indent="-514350" algn="l"/>
            <a:r>
              <a:rPr lang="en-US" sz="3600" dirty="0" smtClean="0"/>
              <a:t>a) a farmer; b) a lawyer;  c)  a merchant.</a:t>
            </a:r>
          </a:p>
          <a:p>
            <a:pPr marL="514350" indent="-514350" algn="l"/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      </a:t>
            </a:r>
            <a:r>
              <a:rPr lang="en-US" sz="3600" dirty="0" smtClean="0">
                <a:solidFill>
                  <a:srgbClr val="C00000"/>
                </a:solidFill>
              </a:rPr>
              <a:t>Caxton’s father sent him  to</a:t>
            </a:r>
          </a:p>
          <a:p>
            <a:pPr marL="514350" indent="-514350" algn="l"/>
            <a:r>
              <a:rPr lang="en-US" sz="3600" dirty="0" smtClean="0"/>
              <a:t>a) Paris ;  b) Moscow;  c) London.</a:t>
            </a:r>
          </a:p>
          <a:p>
            <a:pPr marL="514350" indent="-514350" algn="l"/>
            <a:r>
              <a:rPr lang="en-US" sz="3600" dirty="0" smtClean="0"/>
              <a:t> </a:t>
            </a:r>
            <a:r>
              <a:rPr lang="en-US" sz="3600" dirty="0" smtClean="0"/>
              <a:t>        </a:t>
            </a:r>
            <a:r>
              <a:rPr lang="en-US" sz="3600" dirty="0" smtClean="0">
                <a:solidFill>
                  <a:srgbClr val="C00000"/>
                </a:solidFill>
              </a:rPr>
              <a:t>Caxton worked at </a:t>
            </a:r>
          </a:p>
          <a:p>
            <a:pPr marL="514350" indent="-514350" algn="l"/>
            <a:r>
              <a:rPr lang="en-US" sz="3600" dirty="0" smtClean="0"/>
              <a:t>  a) hospital;    b) an office;  c) a book-shop.</a:t>
            </a:r>
          </a:p>
          <a:p>
            <a:pPr marL="514350" indent="-514350" algn="l"/>
            <a:endParaRPr lang="en-US" dirty="0" smtClean="0"/>
          </a:p>
          <a:p>
            <a:pPr marL="514350" indent="-514350" algn="l">
              <a:buAutoNum type="alphaLcParenR"/>
            </a:pPr>
            <a:endParaRPr lang="en-US" dirty="0" smtClean="0"/>
          </a:p>
          <a:p>
            <a:pPr marL="514350" indent="-514350" algn="l">
              <a:buAutoNum type="alphaLcParenR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8229600" cy="7143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358346" cy="6858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     </a:t>
            </a:r>
            <a:r>
              <a:rPr lang="en-US" sz="3200" dirty="0" smtClean="0">
                <a:solidFill>
                  <a:srgbClr val="C00000"/>
                </a:solidFill>
              </a:rPr>
              <a:t>Caxton translated French books into</a:t>
            </a:r>
          </a:p>
          <a:p>
            <a:r>
              <a:rPr lang="en-US" sz="3200" dirty="0" smtClean="0"/>
              <a:t>a) German;  b) Russian;   c) English.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    </a:t>
            </a:r>
            <a:r>
              <a:rPr lang="en-US" sz="3200" dirty="0" smtClean="0">
                <a:solidFill>
                  <a:srgbClr val="C00000"/>
                </a:solidFill>
              </a:rPr>
              <a:t>Caxton printed his first book in</a:t>
            </a:r>
          </a:p>
          <a:p>
            <a:r>
              <a:rPr lang="en-US" sz="3200" dirty="0" smtClean="0"/>
              <a:t>a) 1577;  b) 1477;   c)  1677.</a:t>
            </a:r>
          </a:p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The first  printed book in  the English language was</a:t>
            </a:r>
          </a:p>
          <a:p>
            <a:pPr>
              <a:buNone/>
            </a:pPr>
            <a:r>
              <a:rPr lang="en-US" sz="3200" dirty="0" smtClean="0"/>
              <a:t> </a:t>
            </a:r>
            <a:r>
              <a:rPr lang="en-US" sz="3200" dirty="0" smtClean="0"/>
              <a:t>    a) “Tales of Toy”; b) “Jane Eyre”; c) “Hamlet”.</a:t>
            </a:r>
          </a:p>
          <a:p>
            <a:pPr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solidFill>
                  <a:srgbClr val="C00000"/>
                </a:solidFill>
              </a:rPr>
              <a:t>         Caxton printed</a:t>
            </a:r>
          </a:p>
          <a:p>
            <a:pPr>
              <a:buNone/>
            </a:pPr>
            <a:r>
              <a:rPr lang="en-US" sz="3200" dirty="0" smtClean="0"/>
              <a:t> </a:t>
            </a:r>
            <a:r>
              <a:rPr lang="en-US" sz="3200" dirty="0" smtClean="0"/>
              <a:t>    a) more than a hundred books; b) about 50 books; </a:t>
            </a:r>
          </a:p>
          <a:p>
            <a:pPr>
              <a:buNone/>
            </a:pPr>
            <a:r>
              <a:rPr lang="en-US" sz="3200" dirty="0" smtClean="0"/>
              <a:t> </a:t>
            </a:r>
            <a:r>
              <a:rPr lang="en-US" sz="3200" dirty="0" smtClean="0"/>
              <a:t>     c) about 80 books.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</TotalTime>
  <Words>169</Words>
  <Application>Microsoft Office PowerPoint</Application>
  <PresentationFormat>Экран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Апекс</vt:lpstr>
      <vt:lpstr>Слайд 1</vt:lpstr>
      <vt:lpstr>Слайд 2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2004-02-12T01:40:56Z</dcterms:created>
  <dcterms:modified xsi:type="dcterms:W3CDTF">2004-02-12T02:21:17Z</dcterms:modified>
</cp:coreProperties>
</file>