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E29DDD-1A8D-4D70-9FF7-AAB553BD02ED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4E4028-C867-48B5-881D-E5556265292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Phonetic</a:t>
            </a:r>
            <a:r>
              <a:rPr lang="ru-RU" sz="3200" dirty="0" smtClean="0"/>
              <a:t>  </a:t>
            </a:r>
            <a:r>
              <a:rPr lang="en-US" sz="3200" dirty="0" smtClean="0"/>
              <a:t> practice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600079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 neat - </a:t>
            </a:r>
            <a:r>
              <a:rPr lang="ru-RU" dirty="0" smtClean="0"/>
              <a:t>чистый, аккуратный, опрятный</a:t>
            </a:r>
          </a:p>
          <a:p>
            <a:pPr algn="l"/>
            <a:r>
              <a:rPr lang="ru-RU" dirty="0" smtClean="0"/>
              <a:t> </a:t>
            </a:r>
            <a:r>
              <a:rPr lang="en-US" dirty="0" smtClean="0"/>
              <a:t>appearance - (</a:t>
            </a:r>
            <a:r>
              <a:rPr lang="ru-RU" dirty="0" smtClean="0"/>
              <a:t>внешний) вид, наружность</a:t>
            </a:r>
          </a:p>
          <a:p>
            <a:pPr algn="l"/>
            <a:r>
              <a:rPr lang="ru-RU" dirty="0" smtClean="0"/>
              <a:t> </a:t>
            </a:r>
            <a:r>
              <a:rPr lang="en-US" dirty="0" smtClean="0"/>
              <a:t>obsession – </a:t>
            </a:r>
            <a:r>
              <a:rPr lang="ru-RU" dirty="0" smtClean="0"/>
              <a:t>одержимость</a:t>
            </a:r>
          </a:p>
          <a:p>
            <a:pPr algn="l"/>
            <a:r>
              <a:rPr lang="ru-RU" dirty="0" smtClean="0"/>
              <a:t> </a:t>
            </a:r>
            <a:r>
              <a:rPr lang="en-US" dirty="0" smtClean="0"/>
              <a:t>investigation – </a:t>
            </a:r>
            <a:r>
              <a:rPr lang="ru-RU" dirty="0" smtClean="0"/>
              <a:t>расследование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at first glance – </a:t>
            </a:r>
            <a:r>
              <a:rPr lang="ru-RU" dirty="0" smtClean="0"/>
              <a:t>на первый взгляд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brilliant – </a:t>
            </a:r>
            <a:r>
              <a:rPr lang="ru-RU" dirty="0" smtClean="0"/>
              <a:t>выдающийся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solve – </a:t>
            </a:r>
            <a:r>
              <a:rPr lang="ru-RU" dirty="0" smtClean="0"/>
              <a:t>разрешать (проблему), находить выход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faithful – </a:t>
            </a:r>
            <a:r>
              <a:rPr lang="ru-RU" dirty="0" smtClean="0"/>
              <a:t>верный, преданный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magnifying glass – </a:t>
            </a:r>
            <a:r>
              <a:rPr lang="ru-RU" dirty="0" smtClean="0"/>
              <a:t>увеличительное стекло, лупа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imagination – </a:t>
            </a:r>
            <a:r>
              <a:rPr lang="ru-RU" dirty="0" smtClean="0"/>
              <a:t>воображение, фантазия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several – </a:t>
            </a:r>
            <a:r>
              <a:rPr lang="ru-RU" dirty="0" smtClean="0"/>
              <a:t>несколько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strange – </a:t>
            </a:r>
            <a:r>
              <a:rPr lang="ru-RU" dirty="0" smtClean="0"/>
              <a:t>странный, необыкновенный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   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   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82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Phonetic   practice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 practice</dc:title>
  <dc:creator>User</dc:creator>
  <cp:lastModifiedBy>User</cp:lastModifiedBy>
  <cp:revision>5</cp:revision>
  <dcterms:created xsi:type="dcterms:W3CDTF">2004-02-11T23:09:55Z</dcterms:created>
  <dcterms:modified xsi:type="dcterms:W3CDTF">2004-02-12T00:13:14Z</dcterms:modified>
</cp:coreProperties>
</file>