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78" r:id="rId4"/>
    <p:sldId id="275" r:id="rId5"/>
    <p:sldId id="281" r:id="rId6"/>
    <p:sldId id="293" r:id="rId7"/>
    <p:sldId id="292" r:id="rId8"/>
    <p:sldId id="295" r:id="rId9"/>
    <p:sldId id="259" r:id="rId10"/>
    <p:sldId id="297" r:id="rId11"/>
    <p:sldId id="287" r:id="rId12"/>
    <p:sldId id="286" r:id="rId13"/>
    <p:sldId id="298" r:id="rId14"/>
    <p:sldId id="299" r:id="rId15"/>
    <p:sldId id="282" r:id="rId16"/>
    <p:sldId id="283" r:id="rId17"/>
    <p:sldId id="284" r:id="rId18"/>
    <p:sldId id="28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0092"/>
    <a:srgbClr val="6600CC"/>
    <a:srgbClr val="C963F7"/>
    <a:srgbClr val="F0EA74"/>
    <a:srgbClr val="E9E1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54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39110-096B-472A-8BF9-AFFDAA3CDC6E}" type="datetimeFigureOut">
              <a:rPr lang="ru-RU"/>
              <a:pPr>
                <a:defRPr/>
              </a:pPr>
              <a:t>04.01.2009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BE882-8CD3-4679-8BD1-2B949DB86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083F0-534E-4FF0-9210-EC02F5689FBB}" type="datetimeFigureOut">
              <a:rPr lang="ru-RU"/>
              <a:pPr>
                <a:defRPr/>
              </a:pPr>
              <a:t>04.01.2009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04317-C9C0-45CE-B4C9-88EBC16D7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991E3-1971-42BC-B214-514B65DC98BA}" type="datetimeFigureOut">
              <a:rPr lang="ru-RU"/>
              <a:pPr>
                <a:defRPr/>
              </a:pPr>
              <a:t>04.01.2009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0888D-5E94-4DC8-938B-8599B07E8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4CF12-90A5-440F-A40F-F94BDD1EB6B5}" type="datetimeFigureOut">
              <a:rPr lang="ru-RU"/>
              <a:pPr>
                <a:defRPr/>
              </a:pPr>
              <a:t>04.01.2009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3F8A6-8FD5-4948-A4EF-B0430FC80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3247E-DF8C-41D7-A725-67C8620DB241}" type="datetimeFigureOut">
              <a:rPr lang="ru-RU"/>
              <a:pPr>
                <a:defRPr/>
              </a:pPr>
              <a:t>04.01.2009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1078A-2F8F-4CF3-B721-158A2EC02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7A79C-9D5C-4E8F-8CDE-3C4F301E31CB}" type="datetimeFigureOut">
              <a:rPr lang="ru-RU"/>
              <a:pPr>
                <a:defRPr/>
              </a:pPr>
              <a:t>04.01.2009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3C673-E09A-4E2C-8870-CF25CF451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9E799-BBB8-40BB-B0E9-138D9F833BCB}" type="datetimeFigureOut">
              <a:rPr lang="ru-RU"/>
              <a:pPr>
                <a:defRPr/>
              </a:pPr>
              <a:t>04.01.2009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77A64-5C2B-4BF1-BFEE-F79FC7914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79E84-0A8F-4F03-A6C6-5E8203E4E6DC}" type="datetimeFigureOut">
              <a:rPr lang="ru-RU"/>
              <a:pPr>
                <a:defRPr/>
              </a:pPr>
              <a:t>04.01.2009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F861C-32D9-4683-951B-A6DE95406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CAF74-487C-4CDB-8677-41555F7657C7}" type="datetimeFigureOut">
              <a:rPr lang="ru-RU"/>
              <a:pPr>
                <a:defRPr/>
              </a:pPr>
              <a:t>04.01.2009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3D8BB-D274-49BA-B9C4-FB70F9652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06ED7-869F-4CAD-A4D8-615D488F9E04}" type="datetimeFigureOut">
              <a:rPr lang="ru-RU"/>
              <a:pPr>
                <a:defRPr/>
              </a:pPr>
              <a:t>04.01.2009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99942-C01C-466B-875D-EAC51C936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5A61-B3C5-48C5-AE9A-934CF25C06CD}" type="datetimeFigureOut">
              <a:rPr lang="ru-RU"/>
              <a:pPr>
                <a:defRPr/>
              </a:pPr>
              <a:t>04.01.2009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7530A-3172-4F6E-88BA-CCED55808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2D5CB64-3251-448C-8A92-39D5EB7AC3D1}" type="datetimeFigureOut">
              <a:rPr lang="ru-RU"/>
              <a:pPr>
                <a:defRPr/>
              </a:pPr>
              <a:t>04.01.2009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1A624E3-A7E9-445B-958E-5ABB50B12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08" r:id="rId4"/>
    <p:sldLayoutId id="2147483914" r:id="rId5"/>
    <p:sldLayoutId id="2147483909" r:id="rId6"/>
    <p:sldLayoutId id="2147483915" r:id="rId7"/>
    <p:sldLayoutId id="2147483916" r:id="rId8"/>
    <p:sldLayoutId id="2147483917" r:id="rId9"/>
    <p:sldLayoutId id="2147483910" r:id="rId10"/>
    <p:sldLayoutId id="21474839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Сказочная избушка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4 класс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286125" y="6000750"/>
            <a:ext cx="5857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Учитель изобразительного искусства  школы «Возможность» Авдеева Светлана </a:t>
            </a:r>
            <a:r>
              <a:rPr lang="ru-RU" dirty="0" smtClean="0">
                <a:latin typeface="Calibri" pitchFamily="34" charset="0"/>
              </a:rPr>
              <a:t>Николаевна г. Дубна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Художники детской книги создают красивые, праздничные, фантастические домики в которых живут разные герои сказок.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20483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Нарисовать свою сказочную избушку так, чтобы цвет, узор домика помогали понять, кто живёт в нём.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Сергей\Local Settings\Temporary Internet Files\Content.IE5\ER3LAQVL\MCj023784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6675" y="2071688"/>
            <a:ext cx="372268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Для работы нам понадобятся:</a:t>
            </a:r>
            <a:endParaRPr lang="ru-RU" dirty="0"/>
          </a:p>
        </p:txBody>
      </p:sp>
      <p:sp>
        <p:nvSpPr>
          <p:cNvPr id="21508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Лист бумаги,</a:t>
            </a:r>
          </a:p>
          <a:p>
            <a:r>
              <a:rPr lang="ru-RU" smtClean="0"/>
              <a:t>Ластик,</a:t>
            </a:r>
          </a:p>
          <a:p>
            <a:r>
              <a:rPr lang="ru-RU" smtClean="0"/>
              <a:t>Простой карандаш,</a:t>
            </a:r>
          </a:p>
          <a:p>
            <a:r>
              <a:rPr lang="ru-RU" smtClean="0"/>
              <a:t>Гуашь,</a:t>
            </a:r>
          </a:p>
          <a:p>
            <a:r>
              <a:rPr lang="ru-RU" smtClean="0"/>
              <a:t>Кисти,</a:t>
            </a:r>
          </a:p>
          <a:p>
            <a:r>
              <a:rPr lang="ru-RU" smtClean="0"/>
              <a:t>Баночка с водой,</a:t>
            </a:r>
          </a:p>
          <a:p>
            <a:r>
              <a:rPr lang="ru-RU" smtClean="0"/>
              <a:t>Салфетка,</a:t>
            </a:r>
          </a:p>
          <a:p>
            <a:r>
              <a:rPr lang="ru-RU" smtClean="0"/>
              <a:t>Палитра.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Выбрать сказочного героя</a:t>
            </a:r>
            <a:endParaRPr lang="ru-RU" dirty="0"/>
          </a:p>
        </p:txBody>
      </p:sp>
      <p:pic>
        <p:nvPicPr>
          <p:cNvPr id="22531" name="Picture 4" descr="C:\Documents and Settings\Сергей\Local Settings\Temporary Internet Files\Content.IE5\3RHGFMZZ\MCj019220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4143375"/>
            <a:ext cx="18351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4" descr="C:\Documents and Settings\Сергей\Local Settings\Temporary Internet Files\Content.IE5\JN3NFES0\MCj032446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2643188"/>
            <a:ext cx="1698625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3" name="Группа 10"/>
          <p:cNvGrpSpPr>
            <a:grpSpLocks/>
          </p:cNvGrpSpPr>
          <p:nvPr/>
        </p:nvGrpSpPr>
        <p:grpSpPr bwMode="auto">
          <a:xfrm>
            <a:off x="5857875" y="1500188"/>
            <a:ext cx="3286125" cy="1704975"/>
            <a:chOff x="2571750" y="1714500"/>
            <a:chExt cx="3286121" cy="1704963"/>
          </a:xfrm>
        </p:grpSpPr>
        <p:pic>
          <p:nvPicPr>
            <p:cNvPr id="22537" name="Picture 15" descr="C:\Documents and Settings\Сергей\Local Settings\Temporary Internet Files\Content.IE5\VCZ52OGD\MCj01422190000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71750" y="1714500"/>
              <a:ext cx="2060575" cy="168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16" descr="C:\Documents and Settings\Сергей\Local Settings\Temporary Internet Files\Content.IE5\VCZ52OGD\MCj01422190000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86116" y="1785926"/>
              <a:ext cx="2000250" cy="163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9" name="Picture 17" descr="C:\Documents and Settings\Сергей\Local Settings\Temporary Internet Files\Content.IE5\VCZ52OGD\MCj01422190000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71934" y="1857364"/>
              <a:ext cx="1785937" cy="1458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4" name="Picture 19" descr="C:\Documents and Settings\Сергей\Local Settings\Temporary Internet Files\Content.IE5\JN3NFES0\MCj0411642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25" y="1571625"/>
            <a:ext cx="21431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Documents and Settings\Sergey\Мои документы\Мои рисунки\2008-03-11\-Свойства файла-Дата Создания-_004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14818"/>
            <a:ext cx="2786082" cy="229442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2536" name="Picture 11" descr="C:\Documents and Settings\Сергей\Local Settings\Temporary Internet Files\Content.IE5\3RHGFMZZ\MCj0412368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3643313"/>
            <a:ext cx="18542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Во время устного рисования Обратить внимание на:</a:t>
            </a:r>
            <a:endParaRPr lang="ru-RU" dirty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Форму,</a:t>
            </a:r>
          </a:p>
          <a:p>
            <a:r>
              <a:rPr lang="ru-RU" smtClean="0"/>
              <a:t>Цвет,</a:t>
            </a:r>
          </a:p>
          <a:p>
            <a:r>
              <a:rPr lang="ru-RU" smtClean="0"/>
              <a:t>Из чего будет состоять домик? Будет ли там труба, крылечко?</a:t>
            </a:r>
          </a:p>
          <a:p>
            <a:r>
              <a:rPr lang="ru-RU" smtClean="0"/>
              <a:t>Что будет украшено орнаментом?</a:t>
            </a:r>
          </a:p>
          <a:p>
            <a:r>
              <a:rPr lang="ru-RU" smtClean="0"/>
              <a:t>Из каких элементов будет состоять орнамент?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0" y="142875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457200" algn="l"/>
              </a:tabLst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Определить формат листа вертикальный или горизонтальный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88" y="2714625"/>
            <a:ext cx="3000375" cy="2143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5000" y="2357438"/>
            <a:ext cx="2143125" cy="3000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Этапы рисования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tabLst>
                <a:tab pos="457200" algn="l"/>
              </a:tabLs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Лёгкими линиями наметить:</a:t>
            </a:r>
          </a:p>
          <a:p>
            <a:pPr lvl="2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сруб, </a:t>
            </a:r>
          </a:p>
          <a:p>
            <a:pPr lvl="2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кровлю, </a:t>
            </a:r>
          </a:p>
          <a:p>
            <a:pPr lvl="2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красное окно, </a:t>
            </a:r>
          </a:p>
          <a:p>
            <a:pPr lvl="2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окно светёлки, </a:t>
            </a:r>
          </a:p>
          <a:p>
            <a:pPr lvl="2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наличники, </a:t>
            </a:r>
          </a:p>
          <a:p>
            <a:pPr lvl="2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причелины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lvl="2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лобовую доску.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25605" name="Picture 5" descr="C:\Documents and Settings\Сергей\Мои документы\Мои рисунки\Рисунок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6905" y="1600200"/>
            <a:ext cx="358599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0" y="428625"/>
            <a:ext cx="3643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457200" algn="l"/>
              </a:tabLst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Содержимое 1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Закрасить фон избушки, выделив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причелины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наличники, окошки.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26629" name="Picture 15" descr="C:\Documents and Settings\Сергей\Мои документы\Мои рисунки\2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600200"/>
            <a:ext cx="3581400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70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2" name="Содержимое 7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Расписать избушку узорами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27652" name="Picture 64" descr="C:\Documents and Settings\Сергей\Мои документы\Мои рисунки\3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600200"/>
            <a:ext cx="3581400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Тема урока: «Сказочная избушка»</a:t>
            </a:r>
            <a:endParaRPr lang="ru-RU" dirty="0"/>
          </a:p>
        </p:txBody>
      </p:sp>
      <p:sp>
        <p:nvSpPr>
          <p:cNvPr id="11267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Во многих сказках, которые вы читали, часто говорится об избушке (избушка, которая сама поворачивается; избушка на курьих ножках и т. д.).</a:t>
            </a:r>
          </a:p>
        </p:txBody>
      </p:sp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-3643313" y="1714500"/>
            <a:ext cx="3929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269" name="Picture 2" descr="C:\Documents and Settings\Сергей\Local Settings\Temporary Internet Files\Content.IE5\3RHGFMZZ\MCj0426382000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0" y="1714500"/>
            <a:ext cx="3524250" cy="3355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Какие средства художник использует для передачи облика сказочного дома?</a:t>
            </a:r>
            <a:endParaRPr lang="ru-RU" dirty="0"/>
          </a:p>
        </p:txBody>
      </p:sp>
      <p:sp>
        <p:nvSpPr>
          <p:cNvPr id="12291" name="Содержимое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Цвет,</a:t>
            </a:r>
          </a:p>
          <a:p>
            <a:r>
              <a:rPr lang="ru-RU" smtClean="0"/>
              <a:t>Силуэт и форма домика,</a:t>
            </a:r>
          </a:p>
          <a:p>
            <a:r>
              <a:rPr lang="ru-RU" smtClean="0"/>
              <a:t>Узор.</a:t>
            </a:r>
          </a:p>
        </p:txBody>
      </p:sp>
      <p:pic>
        <p:nvPicPr>
          <p:cNvPr id="12292" name="Picture 2" descr="C:\Documents and Settings\Сергей\Мои документы\Мои рисунки\04.11.2008\04.11.2008 14-48-43_0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6025" y="1600200"/>
            <a:ext cx="3587750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Сергей\Мои документы\Мои рисунки\05.11.2008\05.11.2008 16-32-40_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3" y="1714500"/>
            <a:ext cx="90947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0988" y="666750"/>
            <a:ext cx="4291012" cy="639763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Какого цвета лубяной домик зайчика?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600" cy="639763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Какого цвета ледяной домик лисички?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3318" name="Содержимое 5"/>
          <p:cNvSpPr>
            <a:spLocks noGrp="1"/>
          </p:cNvSpPr>
          <p:nvPr>
            <p:ph sz="quarter" idx="2"/>
          </p:nvPr>
        </p:nvSpPr>
        <p:spPr>
          <a:xfrm>
            <a:off x="280988" y="1316038"/>
            <a:ext cx="4291012" cy="39417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3319" name="Содержимое 7"/>
          <p:cNvSpPr>
            <a:spLocks noGrp="1"/>
          </p:cNvSpPr>
          <p:nvPr>
            <p:ph sz="quarter" idx="4"/>
          </p:nvPr>
        </p:nvSpPr>
        <p:spPr>
          <a:xfrm>
            <a:off x="4648200" y="1316038"/>
            <a:ext cx="4289425" cy="3941762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dirty="0" smtClean="0"/>
              <a:t>Как художник передал необычайную прочность дома медведей в сказке «Три медведя»?</a:t>
            </a:r>
            <a:endParaRPr lang="ru-RU" sz="2400" dirty="0"/>
          </a:p>
        </p:txBody>
      </p:sp>
      <p:pic>
        <p:nvPicPr>
          <p:cNvPr id="14339" name="Picture 2" descr="C:\Documents and Settings\Сергей\Мои документы\Мои рисунки\07.11.2008\07.11.2008 16-06-06_0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7363" y="1554163"/>
            <a:ext cx="5781675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dirty="0" smtClean="0"/>
              <a:t>Все избушки, в которых живут сказочные герои украшены весёлыми и нарядными узорами</a:t>
            </a:r>
            <a:endParaRPr lang="ru-RU" sz="2400" dirty="0"/>
          </a:p>
        </p:txBody>
      </p:sp>
      <p:pic>
        <p:nvPicPr>
          <p:cNvPr id="15363" name="Picture 2" descr="D:\Documents and Settings\Sergey\Мои документы\Мои рисунки\2008-03-10\-Свойства файла-Дата Создания-_00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48275" y="1925638"/>
            <a:ext cx="3143250" cy="4073525"/>
          </a:xfrm>
          <a:noFill/>
        </p:spPr>
      </p:pic>
      <p:pic>
        <p:nvPicPr>
          <p:cNvPr id="15364" name="Picture 2" descr="D:\Documents and Settings\Sergey\Мои документы\Мои рисунки\2008-03-10\-Свойства файла-Дата Создания-_00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73125" y="1976438"/>
            <a:ext cx="3054350" cy="3971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/>
              <a:t>Какие части  избушки украшаются орнаментом?</a:t>
            </a:r>
            <a:endParaRPr lang="ru-RU" sz="2800" dirty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76775" y="2547938"/>
            <a:ext cx="4286250" cy="2828925"/>
          </a:xfrm>
          <a:noFill/>
        </p:spPr>
      </p:pic>
      <p:pic>
        <p:nvPicPr>
          <p:cNvPr id="16388" name="Picture 2" descr="D:\Documents and Settings\Sergey\Мои документы\Мои рисунки\2008-03-11\-Свойства файла-Дата Создания-_00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17588" y="2425700"/>
            <a:ext cx="2765425" cy="307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36625" y="1966913"/>
            <a:ext cx="3278188" cy="3605212"/>
          </a:xfrm>
          <a:noFill/>
        </p:spPr>
      </p:pic>
      <p:pic>
        <p:nvPicPr>
          <p:cNvPr id="17412" name="Picture 2" descr="C:\Documents and Settings\Сергей\Мои документы\Мои рисунки\12.11.2008\12.11.2008 9-43-12_0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5238" y="1600200"/>
            <a:ext cx="3489325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/>
              <a:t>На крыше некоторых избушек установлены вырезанные из дерева петушки.</a:t>
            </a:r>
            <a:endParaRPr lang="ru-RU" sz="2800" dirty="0"/>
          </a:p>
        </p:txBody>
      </p:sp>
      <p:pic>
        <p:nvPicPr>
          <p:cNvPr id="18435" name="Picture 2" descr="D:\Documents and Settings\Sergey\Мои документы\Мои рисунки\2008-03-10\-Свойства файла-Дата Создания-_00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86050" y="1554163"/>
            <a:ext cx="3924300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410</TotalTime>
  <Words>275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Сказочная избушка</vt:lpstr>
      <vt:lpstr>Тема урока: «Сказочная избушка»</vt:lpstr>
      <vt:lpstr>Какие средства художник использует для передачи облика сказочного дома?</vt:lpstr>
      <vt:lpstr>Слайд 4</vt:lpstr>
      <vt:lpstr>Как художник передал необычайную прочность дома медведей в сказке «Три медведя»?</vt:lpstr>
      <vt:lpstr>Все избушки, в которых живут сказочные герои украшены весёлыми и нарядными узорами</vt:lpstr>
      <vt:lpstr>Какие части  избушки украшаются орнаментом?</vt:lpstr>
      <vt:lpstr>Слайд 8</vt:lpstr>
      <vt:lpstr>На крыше некоторых избушек установлены вырезанные из дерева петушки.</vt:lpstr>
      <vt:lpstr>Вывод:</vt:lpstr>
      <vt:lpstr>Задание:</vt:lpstr>
      <vt:lpstr>Для работы нам понадобятся:</vt:lpstr>
      <vt:lpstr>Выбрать сказочного героя</vt:lpstr>
      <vt:lpstr>Во время устного рисования Обратить внимание на:</vt:lpstr>
      <vt:lpstr>Этапы рисования</vt:lpstr>
      <vt:lpstr>Слайд 16</vt:lpstr>
      <vt:lpstr>Слайд 17</vt:lpstr>
      <vt:lpstr>Слайд 18</vt:lpstr>
    </vt:vector>
  </TitlesOfParts>
  <Company>Dubna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Сказочная избушка</dc:title>
  <dc:creator>Sergey</dc:creator>
  <cp:lastModifiedBy>Sergey</cp:lastModifiedBy>
  <cp:revision>51</cp:revision>
  <dcterms:created xsi:type="dcterms:W3CDTF">2008-11-01T13:15:39Z</dcterms:created>
  <dcterms:modified xsi:type="dcterms:W3CDTF">2009-01-04T14:36:01Z</dcterms:modified>
</cp:coreProperties>
</file>