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чусова" initials="ч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197AE-662C-4C58-9E47-2CCB71E5FFE5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06C4A-7BD9-429E-A424-2E254F12E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6C4A-7BD9-429E-A424-2E254F12EFA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6C4A-7BD9-429E-A424-2E254F12EFA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F5CC5-C53A-4D2F-8E07-62ABBADBA9AA}" type="datetimeFigureOut">
              <a:rPr lang="ru-RU" smtClean="0"/>
              <a:t>10.10.2008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0A466D-7B96-44F9-96E9-9AD4C8B9303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571612"/>
            <a:ext cx="82868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ОКРУЖАЮЩИЙ МИР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357562"/>
            <a:ext cx="855510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Дикие и домашние 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ивотные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класс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142984"/>
            <a:ext cx="84296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Учитель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начальных классов</a:t>
            </a:r>
          </a:p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Моу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сош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№ 11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3" y="3786190"/>
            <a:ext cx="85011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Чусова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Светлана Анатольевна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90805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лишний?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idx="1"/>
          </p:nvPr>
        </p:nvSpPr>
        <p:spPr>
          <a:xfrm>
            <a:off x="71438" y="4076700"/>
            <a:ext cx="2987675" cy="2700338"/>
          </a:xfrm>
        </p:spPr>
        <p:txBody>
          <a:bodyPr/>
          <a:lstStyle/>
          <a:p>
            <a:r>
              <a:rPr lang="ru-RU" sz="2800" b="1" dirty="0">
                <a:solidFill>
                  <a:srgbClr val="235324"/>
                </a:solidFill>
              </a:rPr>
              <a:t>4 ноги</a:t>
            </a:r>
          </a:p>
          <a:p>
            <a:r>
              <a:rPr lang="ru-RU" sz="2800" b="1" dirty="0">
                <a:solidFill>
                  <a:srgbClr val="235324"/>
                </a:solidFill>
              </a:rPr>
              <a:t>шерсть</a:t>
            </a:r>
          </a:p>
          <a:p>
            <a:r>
              <a:rPr lang="ru-RU" sz="2800" b="1" dirty="0">
                <a:solidFill>
                  <a:srgbClr val="235324"/>
                </a:solidFill>
              </a:rPr>
              <a:t>детёнышей кормят молоком</a:t>
            </a:r>
          </a:p>
          <a:p>
            <a:pPr>
              <a:buFontTx/>
              <a:buNone/>
            </a:pPr>
            <a:endParaRPr lang="ru-RU" sz="2800" b="1" dirty="0">
              <a:solidFill>
                <a:srgbClr val="235324"/>
              </a:solidFill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14348" y="0"/>
            <a:ext cx="842965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4000" dirty="0">
              <a:solidFill>
                <a:schemeClr val="tx2"/>
              </a:solidFill>
            </a:endParaRPr>
          </a:p>
        </p:txBody>
      </p:sp>
      <p:pic>
        <p:nvPicPr>
          <p:cNvPr id="46087" name="Picture 7" descr="волк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2784463" cy="2689227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" name="Picture 4" descr="кошка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857628"/>
            <a:ext cx="2357454" cy="2786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5" descr="белка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857496"/>
            <a:ext cx="2857520" cy="3357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91" descr="лис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000108"/>
            <a:ext cx="3000396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08" descr="ёжик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3643314"/>
            <a:ext cx="2928958" cy="2200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 build="p"/>
      <p:bldP spid="46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лошад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268413"/>
            <a:ext cx="2519363" cy="2519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5" descr="соба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71942"/>
            <a:ext cx="2519363" cy="2519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8" descr="порося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221163"/>
            <a:ext cx="2519363" cy="2519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6" descr="корова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196975"/>
            <a:ext cx="2519363" cy="2519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8" descr="енот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357430"/>
            <a:ext cx="2736850" cy="287972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0580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Кто лишний 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4 из 1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3310991" cy="292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21"/>
          <p:cNvPicPr>
            <a:picLocks noChangeAspect="1" noChangeArrowheads="1"/>
          </p:cNvPicPr>
          <p:nvPr/>
        </p:nvPicPr>
        <p:blipFill>
          <a:blip r:embed="rId4"/>
          <a:srcRect b="13043"/>
          <a:stretch>
            <a:fillRect/>
          </a:stretch>
        </p:blipFill>
        <p:spPr bwMode="auto">
          <a:xfrm>
            <a:off x="4786314" y="1000108"/>
            <a:ext cx="3786214" cy="2857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500166" y="37861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белка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3857628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медведь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458024"/>
          <p:cNvPicPr>
            <a:picLocks noChangeAspect="1" noChangeArrowheads="1"/>
          </p:cNvPicPr>
          <p:nvPr/>
        </p:nvPicPr>
        <p:blipFill>
          <a:blip r:embed="rId2"/>
          <a:srcRect r="14546"/>
          <a:stretch>
            <a:fillRect/>
          </a:stretch>
        </p:blipFill>
        <p:spPr bwMode="auto">
          <a:xfrm>
            <a:off x="571472" y="928670"/>
            <a:ext cx="3357553" cy="27701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113" descr="собака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5429256" y="1000108"/>
            <a:ext cx="3267083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35</Words>
  <Application>Microsoft Office PowerPoint</Application>
  <PresentationFormat>Экран (4:3)</PresentationFormat>
  <Paragraphs>18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                     Кто лишний?</vt:lpstr>
      <vt:lpstr>Кто лишний ?</vt:lpstr>
      <vt:lpstr>Слайд 5</vt:lpstr>
      <vt:lpstr>Слайд 6</vt:lpstr>
    </vt:vector>
  </TitlesOfParts>
  <Company>МОУ СОШ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чусова</dc:creator>
  <cp:lastModifiedBy>чусова</cp:lastModifiedBy>
  <cp:revision>12</cp:revision>
  <dcterms:created xsi:type="dcterms:W3CDTF">2008-10-10T07:47:50Z</dcterms:created>
  <dcterms:modified xsi:type="dcterms:W3CDTF">2008-10-10T09:39:02Z</dcterms:modified>
</cp:coreProperties>
</file>