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7" r:id="rId4"/>
    <p:sldId id="261" r:id="rId5"/>
    <p:sldId id="260" r:id="rId6"/>
    <p:sldId id="268" r:id="rId7"/>
    <p:sldId id="265" r:id="rId8"/>
    <p:sldId id="266" r:id="rId9"/>
    <p:sldId id="273" r:id="rId10"/>
    <p:sldId id="27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DDB93-3B25-4517-B3C0-C1C2C06CE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DF1B5-72A8-43A9-9DC1-2FCD2FA7F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52525-6517-4F75-9699-BBC8D8B3F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45ACF-4327-46F3-AED5-8901298CF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B61E1-93BF-40B7-8179-9089D5E645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84716-4501-404A-B7F2-FD713E77D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B7794-694C-4D86-B96A-B237FE0BE4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EAC9F-4B6D-4057-9F4F-C5622CF47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2434D-EC00-41D0-966F-7E636CD9A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891E9-6532-475A-9DE2-53F170B2A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15BC0-B541-4CE8-83C8-C7E1E2275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2E1D380-4DD7-4921-89B1-2DD5BBEA3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2.jpeg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J:\&#1052;&#1072;&#1089;&#1090;&#1077;&#1088;-&#1082;&#1083;&#1072;&#1089;&#1089;\14.%20&#1074;%20&#1075;&#1086;&#1088;&#1086;&#1076;%20&#1080;&#1079;&#1091;&#1084;&#1088;&#1091;&#1076;&#1085;&#1099;&#1081;.mp3" TargetMode="External"/><Relationship Id="rId6" Type="http://schemas.openxmlformats.org/officeDocument/2006/relationships/image" Target="../media/image14.jpeg"/><Relationship Id="rId5" Type="http://schemas.openxmlformats.org/officeDocument/2006/relationships/image" Target="../media/image17.pn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8"/>
          <p:cNvSpPr>
            <a:spLocks noChangeArrowheads="1" noChangeShapeType="1" noTextEdit="1"/>
          </p:cNvSpPr>
          <p:nvPr/>
        </p:nvSpPr>
        <p:spPr bwMode="auto">
          <a:xfrm>
            <a:off x="1785918" y="1571612"/>
            <a:ext cx="5643602" cy="16795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/>
                <a:cs typeface="Arial"/>
              </a:rPr>
              <a:t>Урок</a:t>
            </a:r>
          </a:p>
          <a:p>
            <a:pPr algn="ctr"/>
            <a:r>
              <a:rPr lang="ru-RU" sz="3600" b="1" kern="1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/>
                <a:cs typeface="Arial"/>
              </a:rPr>
              <a:t>математики</a:t>
            </a:r>
          </a:p>
        </p:txBody>
      </p:sp>
      <p:sp>
        <p:nvSpPr>
          <p:cNvPr id="2054" name="WordArt 12"/>
          <p:cNvSpPr>
            <a:spLocks noChangeArrowheads="1" noChangeShapeType="1" noTextEdit="1"/>
          </p:cNvSpPr>
          <p:nvPr/>
        </p:nvSpPr>
        <p:spPr bwMode="auto">
          <a:xfrm>
            <a:off x="3286116" y="3716338"/>
            <a:ext cx="2714644" cy="4984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4 класс</a:t>
            </a:r>
            <a:endParaRPr lang="ru-RU" sz="3600" b="1" i="1" kern="1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55" name="Text Box 13"/>
          <p:cNvSpPr txBox="1">
            <a:spLocks noChangeArrowheads="1"/>
          </p:cNvSpPr>
          <p:nvPr/>
        </p:nvSpPr>
        <p:spPr bwMode="auto">
          <a:xfrm>
            <a:off x="4500563" y="5373688"/>
            <a:ext cx="4248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/>
              <a:t>учитель начальных классов</a:t>
            </a:r>
          </a:p>
          <a:p>
            <a:pPr>
              <a:spcBef>
                <a:spcPct val="50000"/>
              </a:spcBef>
            </a:pPr>
            <a:r>
              <a:rPr lang="ru-RU" sz="2000" b="1" i="1"/>
              <a:t>Соколова Наталья Васильевна</a:t>
            </a:r>
          </a:p>
          <a:p>
            <a:pPr>
              <a:spcBef>
                <a:spcPct val="50000"/>
              </a:spcBef>
            </a:pPr>
            <a:r>
              <a:rPr lang="ru-RU" sz="2000" b="1" i="1"/>
              <a:t>г.Заполярный, школа №19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12 005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D6C4BA"/>
              </a:clrFrom>
              <a:clrTo>
                <a:srgbClr val="D6C4B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868" y="2643182"/>
            <a:ext cx="1727013" cy="151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5000628" y="2857496"/>
            <a:ext cx="1071570" cy="571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714876" y="2857496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29 : 3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072198" y="1142984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32 : 5</a:t>
            </a:r>
            <a:endParaRPr lang="ru-RU" sz="2800" b="1" dirty="0"/>
          </a:p>
        </p:txBody>
      </p:sp>
      <p:pic>
        <p:nvPicPr>
          <p:cNvPr id="21" name="Рисунок 20" descr="12 001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1EAE4"/>
              </a:clrFrom>
              <a:clrTo>
                <a:srgbClr val="F1EAE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29322" y="3786190"/>
            <a:ext cx="2094181" cy="2772000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5000628" y="4572008"/>
            <a:ext cx="1285884" cy="571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072066" y="4572008"/>
            <a:ext cx="12197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45 :6</a:t>
            </a:r>
            <a:endParaRPr lang="ru-RU" sz="28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714612" y="1857364"/>
            <a:ext cx="1005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/>
              <a:t>19 </a:t>
            </a:r>
            <a:r>
              <a:rPr lang="ru-RU" sz="2800" b="1" dirty="0" smtClean="0"/>
              <a:t>:2</a:t>
            </a:r>
            <a:endParaRPr lang="ru-RU" sz="2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714480" y="3214686"/>
            <a:ext cx="1104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/>
              <a:t>41 </a:t>
            </a:r>
            <a:r>
              <a:rPr lang="ru-RU" sz="2800" b="1" dirty="0" smtClean="0"/>
              <a:t>: 4</a:t>
            </a:r>
            <a:endParaRPr lang="ru-RU" sz="2800" b="1" dirty="0"/>
          </a:p>
        </p:txBody>
      </p:sp>
      <p:pic>
        <p:nvPicPr>
          <p:cNvPr id="30" name="14. в город изумрудны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22" name="Рисунок 21" descr="12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00958" y="285728"/>
            <a:ext cx="1251569" cy="306000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6000760" y="1000108"/>
            <a:ext cx="1500198" cy="71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 descr="12 002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4283" y="2571744"/>
            <a:ext cx="1554013" cy="3816000"/>
          </a:xfrm>
          <a:prstGeom prst="rect">
            <a:avLst/>
          </a:prstGeom>
        </p:spPr>
      </p:pic>
      <p:pic>
        <p:nvPicPr>
          <p:cNvPr id="32" name="Рисунок 31" descr="12 003.jpg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00166" y="0"/>
            <a:ext cx="1327411" cy="2736000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1643042" y="3214686"/>
            <a:ext cx="1285884" cy="571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714612" y="1785926"/>
            <a:ext cx="1285884" cy="571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47" showWhenStopped="0">
                <p:cTn id="3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</p:childTnLst>
        </p:cTn>
      </p:par>
    </p:tnLst>
    <p:bldLst>
      <p:bldP spid="12" grpId="0" animBg="1"/>
      <p:bldP spid="13" grpId="0"/>
      <p:bldP spid="16" grpId="0"/>
      <p:bldP spid="23" grpId="0" animBg="1"/>
      <p:bldP spid="24" grpId="0"/>
      <p:bldP spid="27" grpId="0"/>
      <p:bldP spid="20" grpId="0"/>
      <p:bldP spid="15" grpId="0" animBg="1"/>
      <p:bldP spid="19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17"/>
          <p:cNvSpPr txBox="1">
            <a:spLocks noChangeArrowheads="1"/>
          </p:cNvSpPr>
          <p:nvPr/>
        </p:nvSpPr>
        <p:spPr bwMode="auto">
          <a:xfrm>
            <a:off x="611188" y="4076700"/>
            <a:ext cx="3024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95288" y="4221163"/>
            <a:ext cx="82804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/>
              <a:t>  </a:t>
            </a:r>
            <a:r>
              <a:rPr lang="ru-RU" sz="3600" b="1" i="1" dirty="0"/>
              <a:t>9      5       8      6       7       4    10     3</a:t>
            </a:r>
          </a:p>
          <a:p>
            <a:pPr>
              <a:spcBef>
                <a:spcPct val="50000"/>
              </a:spcBef>
            </a:pPr>
            <a:r>
              <a:rPr lang="ru-RU" sz="3600" b="1" i="1" dirty="0"/>
              <a:t>  л      </a:t>
            </a:r>
            <a:r>
              <a:rPr lang="ru-RU" sz="3600" b="1" i="1" dirty="0" err="1"/>
              <a:t>р</a:t>
            </a:r>
            <a:r>
              <a:rPr lang="ru-RU" sz="3600" b="1" i="1" dirty="0"/>
              <a:t>       и      а     </a:t>
            </a:r>
            <a:r>
              <a:rPr lang="ru-RU" sz="3600" b="1" i="1" dirty="0" err="1"/>
              <a:t>ш</a:t>
            </a:r>
            <a:r>
              <a:rPr lang="ru-RU" sz="3600" b="1" i="1" dirty="0"/>
              <a:t>      т    а      с</a:t>
            </a:r>
            <a:r>
              <a:rPr lang="ru-RU" sz="3200" b="1" i="1" dirty="0"/>
              <a:t> </a:t>
            </a:r>
          </a:p>
        </p:txBody>
      </p:sp>
      <p:sp>
        <p:nvSpPr>
          <p:cNvPr id="3079" name="Text Box 33"/>
          <p:cNvSpPr txBox="1">
            <a:spLocks noChangeArrowheads="1"/>
          </p:cNvSpPr>
          <p:nvPr/>
        </p:nvSpPr>
        <p:spPr bwMode="auto">
          <a:xfrm>
            <a:off x="684213" y="4292600"/>
            <a:ext cx="7632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539750" y="4221163"/>
            <a:ext cx="7920038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/>
              <a:t>3    4     5     6    7    8     9    1 0</a:t>
            </a:r>
          </a:p>
          <a:p>
            <a:pPr>
              <a:spcBef>
                <a:spcPct val="50000"/>
              </a:spcBef>
            </a:pPr>
            <a:r>
              <a:rPr lang="ru-RU" sz="3200" b="1" i="1" dirty="0"/>
              <a:t>         С    Т     Р    А  Ш    И    Л     А</a:t>
            </a:r>
          </a:p>
          <a:p>
            <a:pPr algn="ctr">
              <a:spcBef>
                <a:spcPct val="50000"/>
              </a:spcBef>
            </a:pPr>
            <a:endParaRPr lang="ru-RU" sz="3200" b="1" i="1" dirty="0"/>
          </a:p>
        </p:txBody>
      </p:sp>
      <p:sp>
        <p:nvSpPr>
          <p:cNvPr id="3081" name="Text Box 35"/>
          <p:cNvSpPr txBox="1">
            <a:spLocks noChangeArrowheads="1"/>
          </p:cNvSpPr>
          <p:nvPr/>
        </p:nvSpPr>
        <p:spPr bwMode="auto">
          <a:xfrm>
            <a:off x="1042988" y="5229225"/>
            <a:ext cx="73453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/>
              <a:t>     </a:t>
            </a:r>
          </a:p>
        </p:txBody>
      </p:sp>
      <p:pic>
        <p:nvPicPr>
          <p:cNvPr id="7205" name="Picture 37" descr="1142C6AC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F"/>
              </a:clrFrom>
              <a:clrTo>
                <a:srgbClr val="FBFB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51538" y="0"/>
            <a:ext cx="3192462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p31_clip_image003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428625"/>
            <a:ext cx="292735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7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6" grpId="0" build="allAtOnce"/>
      <p:bldP spid="720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B540942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2F2FA"/>
              </a:clrFrom>
              <a:clrTo>
                <a:srgbClr val="F2F2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0"/>
            <a:ext cx="61214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 prst="coolSlant"/>
            <a:contourClr>
              <a:srgbClr val="C0C0C0"/>
            </a:contourClr>
          </a:sp3d>
        </p:spPr>
      </p:pic>
      <p:pic>
        <p:nvPicPr>
          <p:cNvPr id="4102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025" y="476250"/>
            <a:ext cx="2089150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 descr="Изображени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0"/>
            <a:ext cx="9017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0" descr="Изображени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1125538"/>
            <a:ext cx="9017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1" descr="Изображени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2275" y="0"/>
            <a:ext cx="9017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12" descr="Изображени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2275" y="1196975"/>
            <a:ext cx="9017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13" descr="Изображени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2205038"/>
            <a:ext cx="9017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14" descr="Изображени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2275" y="2276475"/>
            <a:ext cx="9017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Picture 15" descr="Изображени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3284538"/>
            <a:ext cx="9017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8" name="Picture 16" descr="Изображени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2275" y="3357563"/>
            <a:ext cx="9017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9" name="Picture 17" descr="Изображени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2275" y="5516563"/>
            <a:ext cx="9017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0" name="Picture 18" descr="Изображени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2275" y="4437063"/>
            <a:ext cx="9017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1" name="Picture 19" descr="Изображени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5445125"/>
            <a:ext cx="9017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2" name="Picture 20" descr="Изображени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4365625"/>
            <a:ext cx="9017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4" name="Picture 22" descr="Изображение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9925" y="2133600"/>
            <a:ext cx="3698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1428728" y="1928802"/>
            <a:ext cx="6335712" cy="1036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10" dirty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Деление с остатком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 rot="5400000">
            <a:off x="-428660" y="1714488"/>
            <a:ext cx="3857652" cy="10001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 rot="5400000">
            <a:off x="1428728" y="1714488"/>
            <a:ext cx="3857652" cy="10001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 rot="5400000">
            <a:off x="3357554" y="1714488"/>
            <a:ext cx="3857652" cy="10001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217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85728"/>
            <a:ext cx="928694" cy="928694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7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14422"/>
            <a:ext cx="928694" cy="928694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8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143116"/>
            <a:ext cx="928694" cy="928694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9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28"/>
            <a:ext cx="928694" cy="928694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0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214422"/>
            <a:ext cx="928694" cy="928694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1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143116"/>
            <a:ext cx="928694" cy="928694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2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3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214422"/>
            <a:ext cx="928694" cy="928694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4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143116"/>
            <a:ext cx="928694" cy="928694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5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429132"/>
            <a:ext cx="928694" cy="928694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6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714884"/>
            <a:ext cx="928694" cy="928694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7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429132"/>
            <a:ext cx="928694" cy="928694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8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357694"/>
            <a:ext cx="928694" cy="928694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9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929066"/>
            <a:ext cx="928694" cy="928694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sp>
        <p:nvSpPr>
          <p:cNvPr id="51" name="Прямоугольник 50"/>
          <p:cNvSpPr/>
          <p:nvPr/>
        </p:nvSpPr>
        <p:spPr>
          <a:xfrm>
            <a:off x="2714612" y="5643578"/>
            <a:ext cx="41668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 dirty="0" smtClean="0"/>
              <a:t>14 : 3 =   3 (ост.5)</a:t>
            </a:r>
            <a:endParaRPr lang="ru-RU" sz="3600" b="1" i="1" dirty="0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3000364" y="5643578"/>
            <a:ext cx="3286148" cy="71438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60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285728"/>
            <a:ext cx="2354289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0.02483 -0.181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0.04982 -0.2236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-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-0.16719 -0.1194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-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1071538" y="857232"/>
            <a:ext cx="6335712" cy="1036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10" dirty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Деление с остатком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857496"/>
            <a:ext cx="8429684" cy="1446550"/>
          </a:xfrm>
          <a:prstGeom prst="rect">
            <a:avLst/>
          </a:prstGeom>
          <a:ln w="38100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4400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06060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Arial"/>
                <a:cs typeface="Arial"/>
              </a:rPr>
              <a:t>Остаток всегда меньше делителя</a:t>
            </a:r>
            <a:endParaRPr lang="ru-RU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1857356" y="4714884"/>
            <a:ext cx="6357982" cy="457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5" name="AutoShape 7"/>
          <p:cNvSpPr>
            <a:spLocks/>
          </p:cNvSpPr>
          <p:nvPr/>
        </p:nvSpPr>
        <p:spPr bwMode="auto">
          <a:xfrm rot="5400000">
            <a:off x="4341000" y="873919"/>
            <a:ext cx="1368425" cy="6335712"/>
          </a:xfrm>
          <a:prstGeom prst="leftBracket">
            <a:avLst>
              <a:gd name="adj" fmla="val 23149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4500570"/>
            <a:ext cx="600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4500570"/>
            <a:ext cx="600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4500570"/>
            <a:ext cx="600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4500570"/>
            <a:ext cx="600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4500570"/>
            <a:ext cx="600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2" name="Picture 1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4143380"/>
            <a:ext cx="935038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143380"/>
            <a:ext cx="935037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143108" y="4572008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/>
              <a:t>15 л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3143240" y="4572008"/>
            <a:ext cx="698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/>
              <a:t>15 л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4286248" y="4714884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?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5072066" y="4714884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?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5715008" y="4714884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?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7143768" y="4714884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?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6429388" y="4714884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?</a:t>
            </a:r>
          </a:p>
        </p:txBody>
      </p:sp>
      <p:sp>
        <p:nvSpPr>
          <p:cNvPr id="8213" name="Text Box 23"/>
          <p:cNvSpPr txBox="1">
            <a:spLocks noChangeArrowheads="1"/>
          </p:cNvSpPr>
          <p:nvPr/>
        </p:nvSpPr>
        <p:spPr bwMode="auto">
          <a:xfrm>
            <a:off x="3563938" y="260350"/>
            <a:ext cx="1871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4500562" y="2857496"/>
            <a:ext cx="1368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/>
              <a:t>80 л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1331913" y="3068638"/>
            <a:ext cx="70564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800" i="1" dirty="0">
              <a:cs typeface="Arial" charset="0"/>
            </a:endParaRPr>
          </a:p>
        </p:txBody>
      </p:sp>
      <p:sp>
        <p:nvSpPr>
          <p:cNvPr id="8216" name="Text Box 26"/>
          <p:cNvSpPr txBox="1">
            <a:spLocks noChangeArrowheads="1"/>
          </p:cNvSpPr>
          <p:nvPr/>
        </p:nvSpPr>
        <p:spPr bwMode="auto">
          <a:xfrm>
            <a:off x="1285852" y="3000372"/>
            <a:ext cx="727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428596" y="5857892"/>
            <a:ext cx="84296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/>
              <a:t>Ответ:  1 0 литров в каждом ведре.</a:t>
            </a:r>
          </a:p>
        </p:txBody>
      </p:sp>
      <p:sp>
        <p:nvSpPr>
          <p:cNvPr id="29" name="Левая фигурная скобка 28"/>
          <p:cNvSpPr/>
          <p:nvPr/>
        </p:nvSpPr>
        <p:spPr>
          <a:xfrm rot="5400000" flipH="1">
            <a:off x="2857488" y="4643446"/>
            <a:ext cx="357190" cy="1500198"/>
          </a:xfrm>
          <a:prstGeom prst="leftBrace">
            <a:avLst>
              <a:gd name="adj1" fmla="val 31606"/>
              <a:gd name="adj2" fmla="val 48152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Левая фигурная скобка 29"/>
          <p:cNvSpPr/>
          <p:nvPr/>
        </p:nvSpPr>
        <p:spPr>
          <a:xfrm rot="5400000" flipH="1">
            <a:off x="5643570" y="3643314"/>
            <a:ext cx="428628" cy="3571900"/>
          </a:xfrm>
          <a:prstGeom prst="leftBrace">
            <a:avLst>
              <a:gd name="adj1" fmla="val 31606"/>
              <a:gd name="adj2" fmla="val 48152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14282" y="714356"/>
            <a:ext cx="8786874" cy="1877437"/>
          </a:xfrm>
          <a:prstGeom prst="rect">
            <a:avLst/>
          </a:prstGeom>
          <a:ln w="12700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r>
              <a:rPr lang="ru-RU" sz="3200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06060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Arial"/>
                <a:cs typeface="Arial"/>
              </a:rPr>
              <a:t>	</a:t>
            </a:r>
            <a:r>
              <a:rPr lang="ru-RU" sz="2800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В бочке 80 л воды. Из неё наполнили 2 больших ведра по 15 л в каждом. Остальную воду перелили поровну в 5 маленьких вёдер. Сколько литров воды налили в каждое маленькое ведро?</a:t>
            </a:r>
            <a:endParaRPr lang="ru-RU" sz="28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5" grpId="0" animBg="1"/>
      <p:bldP spid="17424" grpId="0"/>
      <p:bldP spid="17426" grpId="0"/>
      <p:bldP spid="17427" grpId="0"/>
      <p:bldP spid="17428" grpId="0"/>
      <p:bldP spid="17429" grpId="0"/>
      <p:bldP spid="17430" grpId="0"/>
      <p:bldP spid="17432" grpId="0"/>
      <p:bldP spid="17433" grpId="0"/>
      <p:bldP spid="17435" grpId="0"/>
      <p:bldP spid="29" grpId="0" animBg="1"/>
      <p:bldP spid="3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1187450" y="836613"/>
            <a:ext cx="6985000" cy="1252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10" dirty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Деление с остатком</a:t>
            </a:r>
          </a:p>
        </p:txBody>
      </p:sp>
      <p:sp>
        <p:nvSpPr>
          <p:cNvPr id="18443" name="WordArt 11"/>
          <p:cNvSpPr>
            <a:spLocks noChangeArrowheads="1" noChangeShapeType="1" noTextEdit="1"/>
          </p:cNvSpPr>
          <p:nvPr/>
        </p:nvSpPr>
        <p:spPr bwMode="auto">
          <a:xfrm>
            <a:off x="214282" y="2428868"/>
            <a:ext cx="428628" cy="14287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645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  <p:sp>
        <p:nvSpPr>
          <p:cNvPr id="18445" name="WordArt 13"/>
          <p:cNvSpPr>
            <a:spLocks noChangeArrowheads="1" noChangeShapeType="1" noTextEdit="1"/>
          </p:cNvSpPr>
          <p:nvPr/>
        </p:nvSpPr>
        <p:spPr bwMode="auto">
          <a:xfrm>
            <a:off x="1000100" y="2500306"/>
            <a:ext cx="7858180" cy="1257307"/>
          </a:xfrm>
          <a:prstGeom prst="rect">
            <a:avLst/>
          </a:prstGeom>
          <a:ln w="38100">
            <a:solidFill>
              <a:srgbClr val="FF6600"/>
            </a:solidFill>
          </a:ln>
        </p:spPr>
        <p:txBody>
          <a:bodyPr wrap="none" lIns="144000" fromWordArt="1">
            <a:prstTxWarp prst="textPlain">
              <a:avLst>
                <a:gd name="adj" fmla="val 50360"/>
              </a:avLst>
            </a:prstTxWarp>
          </a:bodyPr>
          <a:lstStyle/>
          <a:p>
            <a:pPr marL="72000" algn="ctr"/>
            <a:r>
              <a:rPr lang="ru-RU" sz="3600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06060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Arial"/>
                <a:cs typeface="Arial"/>
              </a:rPr>
              <a:t> Остаток </a:t>
            </a:r>
            <a:r>
              <a:rPr lang="ru-RU" sz="3600" b="1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06060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Arial"/>
                <a:cs typeface="Arial"/>
              </a:rPr>
              <a:t>всегда </a:t>
            </a:r>
            <a:r>
              <a:rPr lang="ru-RU" sz="3600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06060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Arial"/>
                <a:cs typeface="Arial"/>
              </a:rPr>
              <a:t>меньше</a:t>
            </a:r>
          </a:p>
          <a:p>
            <a:pPr marL="72000" algn="ctr"/>
            <a:r>
              <a:rPr lang="ru-RU" sz="3600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06060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06060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Arial"/>
                <a:cs typeface="Arial"/>
              </a:rPr>
              <a:t>делителя.</a:t>
            </a:r>
          </a:p>
        </p:txBody>
      </p:sp>
      <p:pic>
        <p:nvPicPr>
          <p:cNvPr id="9224" name="Picture 1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4046538"/>
            <a:ext cx="2263775" cy="281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3" grpId="0" animBg="1"/>
      <p:bldP spid="184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12 005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D6C4BA"/>
              </a:clrFrom>
              <a:clrTo>
                <a:srgbClr val="D6C4B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868" y="2643182"/>
            <a:ext cx="1727013" cy="151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5000628" y="2857496"/>
            <a:ext cx="1071570" cy="571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714876" y="2857496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29 : 3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072198" y="1142984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32 : 5</a:t>
            </a:r>
            <a:endParaRPr lang="ru-RU" sz="2800" b="1" dirty="0"/>
          </a:p>
        </p:txBody>
      </p:sp>
      <p:pic>
        <p:nvPicPr>
          <p:cNvPr id="21" name="Рисунок 20" descr="12 001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1EAE4"/>
              </a:clrFrom>
              <a:clrTo>
                <a:srgbClr val="F1EAE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29322" y="3786190"/>
            <a:ext cx="2094181" cy="2772000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5000628" y="4572008"/>
            <a:ext cx="1285884" cy="571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072066" y="4572008"/>
            <a:ext cx="12197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45 :6</a:t>
            </a:r>
            <a:endParaRPr lang="ru-RU" sz="28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714612" y="1857364"/>
            <a:ext cx="1005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/>
              <a:t>19 </a:t>
            </a:r>
            <a:r>
              <a:rPr lang="ru-RU" sz="2800" b="1" dirty="0" smtClean="0"/>
              <a:t>:2</a:t>
            </a:r>
            <a:endParaRPr lang="ru-RU" sz="2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714480" y="3214686"/>
            <a:ext cx="1104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/>
              <a:t>41 </a:t>
            </a:r>
            <a:r>
              <a:rPr lang="ru-RU" sz="2800" b="1" dirty="0" smtClean="0"/>
              <a:t>: 4</a:t>
            </a:r>
            <a:endParaRPr lang="ru-RU" sz="2800" b="1" dirty="0"/>
          </a:p>
        </p:txBody>
      </p:sp>
      <p:pic>
        <p:nvPicPr>
          <p:cNvPr id="22" name="Рисунок 21" descr="12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00958" y="285728"/>
            <a:ext cx="1251569" cy="306000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6000760" y="1000108"/>
            <a:ext cx="1500198" cy="71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 descr="12 002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4283" y="2571744"/>
            <a:ext cx="1554013" cy="3816000"/>
          </a:xfrm>
          <a:prstGeom prst="rect">
            <a:avLst/>
          </a:prstGeom>
        </p:spPr>
      </p:pic>
      <p:pic>
        <p:nvPicPr>
          <p:cNvPr id="32" name="Рисунок 31" descr="12 003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00166" y="0"/>
            <a:ext cx="1327411" cy="2736000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1643042" y="3214686"/>
            <a:ext cx="1285884" cy="571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714612" y="1785926"/>
            <a:ext cx="1285884" cy="571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6" grpId="0"/>
      <p:bldP spid="23" grpId="0" animBg="1"/>
      <p:bldP spid="24" grpId="0"/>
      <p:bldP spid="27" grpId="0"/>
      <p:bldP spid="20" grpId="0"/>
      <p:bldP spid="15" grpId="0" animBg="1"/>
      <p:bldP spid="19" grpId="0" animBg="1"/>
      <p:bldP spid="26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131</Words>
  <Application>Microsoft Office PowerPoint</Application>
  <PresentationFormat>Экран (4:3)</PresentationFormat>
  <Paragraphs>39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Вера</cp:lastModifiedBy>
  <cp:revision>56</cp:revision>
  <dcterms:created xsi:type="dcterms:W3CDTF">2007-05-01T10:01:46Z</dcterms:created>
  <dcterms:modified xsi:type="dcterms:W3CDTF">2009-01-04T15:22:10Z</dcterms:modified>
</cp:coreProperties>
</file>