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95" r:id="rId6"/>
    <p:sldId id="267" r:id="rId7"/>
    <p:sldId id="293" r:id="rId8"/>
    <p:sldId id="294" r:id="rId9"/>
    <p:sldId id="264" r:id="rId10"/>
    <p:sldId id="268" r:id="rId11"/>
    <p:sldId id="269" r:id="rId12"/>
    <p:sldId id="270" r:id="rId13"/>
    <p:sldId id="280" r:id="rId14"/>
    <p:sldId id="281" r:id="rId15"/>
    <p:sldId id="282" r:id="rId16"/>
    <p:sldId id="283" r:id="rId17"/>
    <p:sldId id="275" r:id="rId18"/>
    <p:sldId id="288" r:id="rId19"/>
    <p:sldId id="278" r:id="rId20"/>
    <p:sldId id="291" r:id="rId21"/>
    <p:sldId id="284" r:id="rId22"/>
    <p:sldId id="279" r:id="rId23"/>
    <p:sldId id="289" r:id="rId24"/>
    <p:sldId id="290" r:id="rId25"/>
    <p:sldId id="292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я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9" autoAdjust="0"/>
  </p:normalViewPr>
  <p:slideViewPr>
    <p:cSldViewPr>
      <p:cViewPr>
        <p:scale>
          <a:sx n="75" d="100"/>
          <a:sy n="75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7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Частный дом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60.6</c:v>
                </c:pt>
                <c:pt idx="1">
                  <c:v>58.6</c:v>
                </c:pt>
                <c:pt idx="2">
                  <c:v>64.8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Общежитие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7.2</c:v>
                </c:pt>
                <c:pt idx="1">
                  <c:v>6.9</c:v>
                </c:pt>
                <c:pt idx="2">
                  <c:v>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Квартира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34.5</c:v>
                </c:pt>
                <c:pt idx="2">
                  <c:v>28.4</c:v>
                </c:pt>
              </c:numCache>
            </c:numRef>
          </c:val>
        </c:ser>
        <c:shape val="box"/>
        <c:axId val="78389248"/>
        <c:axId val="78391168"/>
        <c:axId val="0"/>
      </c:bar3DChart>
      <c:catAx>
        <c:axId val="78389248"/>
        <c:scaling>
          <c:orientation val="minMax"/>
        </c:scaling>
        <c:axPos val="b"/>
        <c:tickLblPos val="nextTo"/>
        <c:crossAx val="78391168"/>
        <c:crosses val="autoZero"/>
        <c:auto val="1"/>
        <c:lblAlgn val="ctr"/>
        <c:lblOffset val="100"/>
      </c:catAx>
      <c:valAx>
        <c:axId val="78391168"/>
        <c:scaling>
          <c:orientation val="minMax"/>
        </c:scaling>
        <c:axPos val="l"/>
        <c:majorGridlines/>
        <c:numFmt formatCode="General" sourceLinked="1"/>
        <c:tickLblPos val="nextTo"/>
        <c:crossAx val="78389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Многодетные</c:v>
                </c:pt>
              </c:strCache>
            </c:strRef>
          </c:tx>
          <c:spPr>
            <a:solidFill>
              <a:srgbClr val="7030A0"/>
            </a:solidFill>
            <a:ln w="12700">
              <a:solidFill>
                <a:schemeClr val="tx1"/>
              </a:solidFill>
            </a:ln>
          </c:spPr>
          <c:cat>
            <c:strRef>
              <c:f>Лист1!$A$2:$A$9</c:f>
              <c:strCache>
                <c:ptCount val="8"/>
                <c:pt idx="0">
                  <c:v>2000 - 2001</c:v>
                </c:pt>
                <c:pt idx="1">
                  <c:v>2001 - 2002</c:v>
                </c:pt>
                <c:pt idx="2">
                  <c:v>2002 - 2003</c:v>
                </c:pt>
                <c:pt idx="3">
                  <c:v>2003 - 2004</c:v>
                </c:pt>
                <c:pt idx="4">
                  <c:v>2004 - 2005</c:v>
                </c:pt>
                <c:pt idx="5">
                  <c:v>2005 - 2006</c:v>
                </c:pt>
                <c:pt idx="6">
                  <c:v>2006 - 2007</c:v>
                </c:pt>
                <c:pt idx="7">
                  <c:v>2007 - 2008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7.7</c:v>
                </c:pt>
                <c:pt idx="1">
                  <c:v>8</c:v>
                </c:pt>
                <c:pt idx="2">
                  <c:v>8.2000000000000011</c:v>
                </c:pt>
                <c:pt idx="3">
                  <c:v>8</c:v>
                </c:pt>
                <c:pt idx="4">
                  <c:v>8.6</c:v>
                </c:pt>
                <c:pt idx="5">
                  <c:v>9.8000000000000007</c:v>
                </c:pt>
                <c:pt idx="6">
                  <c:v>11.3</c:v>
                </c:pt>
                <c:pt idx="7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Малообеспеченные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chemeClr val="tx1"/>
              </a:solidFill>
            </a:ln>
          </c:spPr>
          <c:cat>
            <c:strRef>
              <c:f>Лист1!$A$2:$A$9</c:f>
              <c:strCache>
                <c:ptCount val="8"/>
                <c:pt idx="0">
                  <c:v>2000 - 2001</c:v>
                </c:pt>
                <c:pt idx="1">
                  <c:v>2001 - 2002</c:v>
                </c:pt>
                <c:pt idx="2">
                  <c:v>2002 - 2003</c:v>
                </c:pt>
                <c:pt idx="3">
                  <c:v>2003 - 2004</c:v>
                </c:pt>
                <c:pt idx="4">
                  <c:v>2004 - 2005</c:v>
                </c:pt>
                <c:pt idx="5">
                  <c:v>2005 - 2006</c:v>
                </c:pt>
                <c:pt idx="6">
                  <c:v>2006 - 2007</c:v>
                </c:pt>
                <c:pt idx="7">
                  <c:v>2007 - 2008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8.9</c:v>
                </c:pt>
                <c:pt idx="1">
                  <c:v>9.2000000000000011</c:v>
                </c:pt>
                <c:pt idx="2">
                  <c:v>12.6</c:v>
                </c:pt>
                <c:pt idx="3">
                  <c:v>20.5</c:v>
                </c:pt>
                <c:pt idx="4">
                  <c:v>18.3</c:v>
                </c:pt>
                <c:pt idx="5">
                  <c:v>15</c:v>
                </c:pt>
                <c:pt idx="6">
                  <c:v>23.3</c:v>
                </c:pt>
                <c:pt idx="7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Неполные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1"/>
              </a:solidFill>
            </a:ln>
          </c:spPr>
          <c:cat>
            <c:strRef>
              <c:f>Лист1!$A$2:$A$9</c:f>
              <c:strCache>
                <c:ptCount val="8"/>
                <c:pt idx="0">
                  <c:v>2000 - 2001</c:v>
                </c:pt>
                <c:pt idx="1">
                  <c:v>2001 - 2002</c:v>
                </c:pt>
                <c:pt idx="2">
                  <c:v>2002 - 2003</c:v>
                </c:pt>
                <c:pt idx="3">
                  <c:v>2003 - 2004</c:v>
                </c:pt>
                <c:pt idx="4">
                  <c:v>2004 - 2005</c:v>
                </c:pt>
                <c:pt idx="5">
                  <c:v>2005 - 2006</c:v>
                </c:pt>
                <c:pt idx="6">
                  <c:v>2006 - 2007</c:v>
                </c:pt>
                <c:pt idx="7">
                  <c:v>2007 - 2008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30.1</c:v>
                </c:pt>
                <c:pt idx="1">
                  <c:v>32.300000000000004</c:v>
                </c:pt>
                <c:pt idx="2">
                  <c:v>31.9</c:v>
                </c:pt>
                <c:pt idx="3">
                  <c:v>37.5</c:v>
                </c:pt>
                <c:pt idx="4">
                  <c:v>30</c:v>
                </c:pt>
                <c:pt idx="5">
                  <c:v>23.3</c:v>
                </c:pt>
                <c:pt idx="6">
                  <c:v>24.5</c:v>
                </c:pt>
                <c:pt idx="7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Неблагополучные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accent3">
                  <a:lumMod val="50000"/>
                </a:schemeClr>
              </a:solidFill>
            </a:ln>
          </c:spPr>
          <c:cat>
            <c:strRef>
              <c:f>Лист1!$A$2:$A$9</c:f>
              <c:strCache>
                <c:ptCount val="8"/>
                <c:pt idx="0">
                  <c:v>2000 - 2001</c:v>
                </c:pt>
                <c:pt idx="1">
                  <c:v>2001 - 2002</c:v>
                </c:pt>
                <c:pt idx="2">
                  <c:v>2002 - 2003</c:v>
                </c:pt>
                <c:pt idx="3">
                  <c:v>2003 - 2004</c:v>
                </c:pt>
                <c:pt idx="4">
                  <c:v>2004 - 2005</c:v>
                </c:pt>
                <c:pt idx="5">
                  <c:v>2005 - 2006</c:v>
                </c:pt>
                <c:pt idx="6">
                  <c:v>2006 - 2007</c:v>
                </c:pt>
                <c:pt idx="7">
                  <c:v>2007 - 2008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4.4000000000000004</c:v>
                </c:pt>
                <c:pt idx="1">
                  <c:v>9</c:v>
                </c:pt>
                <c:pt idx="2">
                  <c:v>5.7</c:v>
                </c:pt>
                <c:pt idx="3">
                  <c:v>6.8</c:v>
                </c:pt>
                <c:pt idx="4">
                  <c:v>5.5</c:v>
                </c:pt>
                <c:pt idx="5">
                  <c:v>11.7</c:v>
                </c:pt>
                <c:pt idx="6">
                  <c:v>10</c:v>
                </c:pt>
                <c:pt idx="7">
                  <c:v>9.5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Беженцы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Лист1!$A$2:$A$9</c:f>
              <c:strCache>
                <c:ptCount val="8"/>
                <c:pt idx="0">
                  <c:v>2000 - 2001</c:v>
                </c:pt>
                <c:pt idx="1">
                  <c:v>2001 - 2002</c:v>
                </c:pt>
                <c:pt idx="2">
                  <c:v>2002 - 2003</c:v>
                </c:pt>
                <c:pt idx="3">
                  <c:v>2003 - 2004</c:v>
                </c:pt>
                <c:pt idx="4">
                  <c:v>2004 - 2005</c:v>
                </c:pt>
                <c:pt idx="5">
                  <c:v>2005 - 2006</c:v>
                </c:pt>
                <c:pt idx="6">
                  <c:v>2006 - 2007</c:v>
                </c:pt>
                <c:pt idx="7">
                  <c:v>2007 - 2008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6.8</c:v>
                </c:pt>
                <c:pt idx="4">
                  <c:v>7.2</c:v>
                </c:pt>
                <c:pt idx="5">
                  <c:v>9.4</c:v>
                </c:pt>
                <c:pt idx="6">
                  <c:v>9.5</c:v>
                </c:pt>
                <c:pt idx="7">
                  <c:v>9.9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ЦПД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cat>
            <c:strRef>
              <c:f>Лист1!$A$2:$A$9</c:f>
              <c:strCache>
                <c:ptCount val="8"/>
                <c:pt idx="0">
                  <c:v>2000 - 2001</c:v>
                </c:pt>
                <c:pt idx="1">
                  <c:v>2001 - 2002</c:v>
                </c:pt>
                <c:pt idx="2">
                  <c:v>2002 - 2003</c:v>
                </c:pt>
                <c:pt idx="3">
                  <c:v>2003 - 2004</c:v>
                </c:pt>
                <c:pt idx="4">
                  <c:v>2004 - 2005</c:v>
                </c:pt>
                <c:pt idx="5">
                  <c:v>2005 - 2006</c:v>
                </c:pt>
                <c:pt idx="6">
                  <c:v>2006 - 2007</c:v>
                </c:pt>
                <c:pt idx="7">
                  <c:v>2007 - 2008</c:v>
                </c:pt>
              </c:strCache>
            </c:strRef>
          </c:cat>
          <c:val>
            <c:numRef>
              <c:f>Лист1!$G$2:$G$9</c:f>
              <c:numCache>
                <c:formatCode>General</c:formatCode>
                <c:ptCount val="8"/>
                <c:pt idx="0">
                  <c:v>4.9000000000000004</c:v>
                </c:pt>
                <c:pt idx="1">
                  <c:v>3.9</c:v>
                </c:pt>
                <c:pt idx="2">
                  <c:v>5.7</c:v>
                </c:pt>
                <c:pt idx="3">
                  <c:v>6</c:v>
                </c:pt>
                <c:pt idx="4">
                  <c:v>8.3000000000000007</c:v>
                </c:pt>
                <c:pt idx="5">
                  <c:v>7.9</c:v>
                </c:pt>
                <c:pt idx="6">
                  <c:v>8.5</c:v>
                </c:pt>
                <c:pt idx="7">
                  <c:v>7.1</c:v>
                </c:pt>
              </c:numCache>
            </c:numRef>
          </c:val>
        </c:ser>
        <c:shape val="box"/>
        <c:axId val="68019712"/>
        <c:axId val="69075712"/>
        <c:axId val="0"/>
      </c:bar3DChart>
      <c:catAx>
        <c:axId val="68019712"/>
        <c:scaling>
          <c:orientation val="minMax"/>
        </c:scaling>
        <c:axPos val="b"/>
        <c:tickLblPos val="nextTo"/>
        <c:crossAx val="69075712"/>
        <c:crosses val="autoZero"/>
        <c:auto val="1"/>
        <c:lblAlgn val="ctr"/>
        <c:lblOffset val="100"/>
      </c:catAx>
      <c:valAx>
        <c:axId val="69075712"/>
        <c:scaling>
          <c:orientation val="minMax"/>
        </c:scaling>
        <c:axPos val="l"/>
        <c:majorGridlines/>
        <c:numFmt formatCode="General" sourceLinked="1"/>
        <c:tickLblPos val="nextTo"/>
        <c:crossAx val="680197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Детей в классе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29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Многодетные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26.4</c:v>
                </c:pt>
                <c:pt idx="1">
                  <c:v>21.5</c:v>
                </c:pt>
                <c:pt idx="2">
                  <c:v>23.1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Малообеспеченные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23.9</c:v>
                </c:pt>
                <c:pt idx="1">
                  <c:v>26.5</c:v>
                </c:pt>
                <c:pt idx="2">
                  <c:v>29.8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Неполные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13.9</c:v>
                </c:pt>
                <c:pt idx="1">
                  <c:v>26.6</c:v>
                </c:pt>
                <c:pt idx="2">
                  <c:v>33.4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Неблагополучные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25.5</c:v>
                </c:pt>
                <c:pt idx="1">
                  <c:v>30</c:v>
                </c:pt>
                <c:pt idx="2">
                  <c:v>36.6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Беженцы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FFFFFF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14.3</c:v>
                </c:pt>
                <c:pt idx="1">
                  <c:v>13.8</c:v>
                </c:pt>
                <c:pt idx="2">
                  <c:v>10.200000000000001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ЦПД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2005 - 2006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28.6</c:v>
                </c:pt>
                <c:pt idx="1">
                  <c:v>20.7</c:v>
                </c:pt>
                <c:pt idx="2">
                  <c:v>18.8</c:v>
                </c:pt>
              </c:numCache>
            </c:numRef>
          </c:val>
        </c:ser>
        <c:shape val="box"/>
        <c:axId val="78466048"/>
        <c:axId val="78566528"/>
        <c:axId val="0"/>
      </c:bar3DChart>
      <c:catAx>
        <c:axId val="78466048"/>
        <c:scaling>
          <c:orientation val="minMax"/>
        </c:scaling>
        <c:axPos val="b"/>
        <c:tickLblPos val="nextTo"/>
        <c:crossAx val="78566528"/>
        <c:crosses val="autoZero"/>
        <c:auto val="1"/>
        <c:lblAlgn val="ctr"/>
        <c:lblOffset val="100"/>
      </c:catAx>
      <c:valAx>
        <c:axId val="78566528"/>
        <c:scaling>
          <c:orientation val="minMax"/>
        </c:scaling>
        <c:axPos val="l"/>
        <c:majorGridlines/>
        <c:numFmt formatCode="General" sourceLinked="1"/>
        <c:tickLblPos val="nextTo"/>
        <c:crossAx val="78466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3.7</c:v>
                </c:pt>
                <c:pt idx="1">
                  <c:v>3.5</c:v>
                </c:pt>
                <c:pt idx="2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техническое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17.899999999999999</c:v>
                </c:pt>
                <c:pt idx="1">
                  <c:v>17.3</c:v>
                </c:pt>
                <c:pt idx="2">
                  <c:v>16.600000000000001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специальное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39.300000000000004</c:v>
                </c:pt>
                <c:pt idx="1">
                  <c:v>37.9</c:v>
                </c:pt>
                <c:pt idx="2">
                  <c:v>36.800000000000004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Среднее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75</c:v>
                </c:pt>
                <c:pt idx="1">
                  <c:v>72.400000000000006</c:v>
                </c:pt>
                <c:pt idx="2">
                  <c:v>72.8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Неполное среднее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cat>
            <c:strRef>
              <c:f>Лист1!$A$2:$A$4</c:f>
              <c:strCache>
                <c:ptCount val="3"/>
                <c:pt idx="0">
                  <c:v>2005 -2006</c:v>
                </c:pt>
                <c:pt idx="1">
                  <c:v>2006 - 2007</c:v>
                </c:pt>
                <c:pt idx="2">
                  <c:v>2007 - 2008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17.899999999999999</c:v>
                </c:pt>
                <c:pt idx="1">
                  <c:v>17.3</c:v>
                </c:pt>
                <c:pt idx="2">
                  <c:v>26.4</c:v>
                </c:pt>
              </c:numCache>
            </c:numRef>
          </c:val>
        </c:ser>
        <c:shape val="box"/>
        <c:axId val="85538304"/>
        <c:axId val="85539840"/>
        <c:axId val="0"/>
      </c:bar3DChart>
      <c:catAx>
        <c:axId val="85538304"/>
        <c:scaling>
          <c:orientation val="minMax"/>
        </c:scaling>
        <c:axPos val="b"/>
        <c:majorTickMark val="none"/>
        <c:tickLblPos val="nextTo"/>
        <c:crossAx val="85539840"/>
        <c:crosses val="autoZero"/>
        <c:auto val="1"/>
        <c:lblAlgn val="ctr"/>
        <c:lblOffset val="100"/>
      </c:catAx>
      <c:valAx>
        <c:axId val="855398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5538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28575"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2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2000 - 2001</c:v>
                </c:pt>
                <c:pt idx="1">
                  <c:v>2001 - 2002</c:v>
                </c:pt>
                <c:pt idx="2">
                  <c:v>2002 - 2003</c:v>
                </c:pt>
                <c:pt idx="3">
                  <c:v>2003 - 2004</c:v>
                </c:pt>
                <c:pt idx="4">
                  <c:v>2004 - 2005</c:v>
                </c:pt>
                <c:pt idx="5">
                  <c:v>2005 - 2006</c:v>
                </c:pt>
                <c:pt idx="6">
                  <c:v>2006 - 2007</c:v>
                </c:pt>
                <c:pt idx="7">
                  <c:v>2007 - 2008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4.8</c:v>
                </c:pt>
                <c:pt idx="1">
                  <c:v>4.5999999999999996</c:v>
                </c:pt>
                <c:pt idx="2">
                  <c:v>4.5</c:v>
                </c:pt>
                <c:pt idx="3">
                  <c:v>4.5</c:v>
                </c:pt>
                <c:pt idx="4">
                  <c:v>4.3</c:v>
                </c:pt>
                <c:pt idx="5">
                  <c:v>3.7</c:v>
                </c:pt>
                <c:pt idx="6">
                  <c:v>3.6</c:v>
                </c:pt>
                <c:pt idx="7">
                  <c:v>3.8</c:v>
                </c:pt>
              </c:numCache>
            </c:numRef>
          </c:val>
        </c:ser>
        <c:dLbls>
          <c:showVal val="1"/>
        </c:dLbls>
        <c:shape val="box"/>
        <c:axId val="34001664"/>
        <c:axId val="38484992"/>
        <c:axId val="0"/>
      </c:bar3DChart>
      <c:catAx>
        <c:axId val="34001664"/>
        <c:scaling>
          <c:orientation val="minMax"/>
        </c:scaling>
        <c:axPos val="b"/>
        <c:tickLblPos val="nextTo"/>
        <c:crossAx val="38484992"/>
        <c:crosses val="autoZero"/>
        <c:auto val="1"/>
        <c:lblAlgn val="ctr"/>
        <c:lblOffset val="100"/>
      </c:catAx>
      <c:valAx>
        <c:axId val="38484992"/>
        <c:scaling>
          <c:orientation val="minMax"/>
        </c:scaling>
        <c:axPos val="l"/>
        <c:majorGridlines/>
        <c:numFmt formatCode="General" sourceLinked="1"/>
        <c:tickLblPos val="nextTo"/>
        <c:crossAx val="34001664"/>
        <c:crosses val="autoZero"/>
        <c:crossBetween val="between"/>
      </c:valAx>
    </c:plotArea>
    <c:plotVisOnly val="1"/>
  </c:chart>
  <c:spPr>
    <a:effectLst>
      <a:innerShdw blurRad="63500" dist="50800" dir="27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1436466038656873E-2"/>
          <c:y val="2.5701642064191402E-2"/>
          <c:w val="0.91155882206157535"/>
          <c:h val="0.7160394116034892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Школьные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Лист1!$A$2:$A$9</c:f>
              <c:strCache>
                <c:ptCount val="8"/>
                <c:pt idx="0">
                  <c:v>200 - 2001</c:v>
                </c:pt>
                <c:pt idx="1">
                  <c:v>2001 - 2002</c:v>
                </c:pt>
                <c:pt idx="2">
                  <c:v>2002 - 2003</c:v>
                </c:pt>
                <c:pt idx="3">
                  <c:v>2003 - 2004</c:v>
                </c:pt>
                <c:pt idx="4">
                  <c:v>2004 - 2005</c:v>
                </c:pt>
                <c:pt idx="5">
                  <c:v>2005 - 2006</c:v>
                </c:pt>
                <c:pt idx="6">
                  <c:v>2006 - 2007</c:v>
                </c:pt>
                <c:pt idx="7">
                  <c:v>2007 - 2008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</c:v>
                </c:pt>
                <c:pt idx="1">
                  <c:v>66</c:v>
                </c:pt>
                <c:pt idx="2">
                  <c:v>71</c:v>
                </c:pt>
                <c:pt idx="3">
                  <c:v>62</c:v>
                </c:pt>
                <c:pt idx="4">
                  <c:v>68</c:v>
                </c:pt>
                <c:pt idx="5">
                  <c:v>75</c:v>
                </c:pt>
                <c:pt idx="6">
                  <c:v>77</c:v>
                </c:pt>
                <c:pt idx="7">
                  <c:v>76.5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Внешкольные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Лист1!$A$2:$A$9</c:f>
              <c:strCache>
                <c:ptCount val="8"/>
                <c:pt idx="0">
                  <c:v>200 - 2001</c:v>
                </c:pt>
                <c:pt idx="1">
                  <c:v>2001 - 2002</c:v>
                </c:pt>
                <c:pt idx="2">
                  <c:v>2002 - 2003</c:v>
                </c:pt>
                <c:pt idx="3">
                  <c:v>2003 - 2004</c:v>
                </c:pt>
                <c:pt idx="4">
                  <c:v>2004 - 2005</c:v>
                </c:pt>
                <c:pt idx="5">
                  <c:v>2005 - 2006</c:v>
                </c:pt>
                <c:pt idx="6">
                  <c:v>2006 - 2007</c:v>
                </c:pt>
                <c:pt idx="7">
                  <c:v>2007 - 2008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33</c:v>
                </c:pt>
                <c:pt idx="1">
                  <c:v>44.5</c:v>
                </c:pt>
                <c:pt idx="2">
                  <c:v>48.8</c:v>
                </c:pt>
                <c:pt idx="3">
                  <c:v>21</c:v>
                </c:pt>
                <c:pt idx="4">
                  <c:v>34</c:v>
                </c:pt>
                <c:pt idx="5">
                  <c:v>20</c:v>
                </c:pt>
                <c:pt idx="6">
                  <c:v>21</c:v>
                </c:pt>
                <c:pt idx="7">
                  <c:v>19.5</c:v>
                </c:pt>
              </c:numCache>
            </c:numRef>
          </c:val>
        </c:ser>
        <c:gapWidth val="75"/>
        <c:shape val="box"/>
        <c:axId val="69116672"/>
        <c:axId val="69118208"/>
        <c:axId val="0"/>
      </c:bar3DChart>
      <c:catAx>
        <c:axId val="69116672"/>
        <c:scaling>
          <c:orientation val="minMax"/>
        </c:scaling>
        <c:axPos val="b"/>
        <c:majorTickMark val="none"/>
        <c:tickLblPos val="nextTo"/>
        <c:crossAx val="69118208"/>
        <c:crosses val="autoZero"/>
        <c:auto val="1"/>
        <c:lblAlgn val="ctr"/>
        <c:lblOffset val="100"/>
      </c:catAx>
      <c:valAx>
        <c:axId val="691182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911667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0889814347784722E-2"/>
          <c:y val="4.6511627906976796E-3"/>
          <c:w val="0.7288186156148716"/>
          <c:h val="0.89838527742171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dPt>
            <c:idx val="0"/>
            <c:explosion val="5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</c:spPr>
          </c:dPt>
          <c:dPt>
            <c:idx val="1"/>
            <c:explosion val="9"/>
            <c:spPr>
              <a:solidFill>
                <a:srgbClr val="FFFF00"/>
              </a:solidFill>
              <a:ln w="38100">
                <a:solidFill>
                  <a:schemeClr val="tx1"/>
                </a:solidFill>
              </a:ln>
            </c:spPr>
          </c:dPt>
          <c:dPt>
            <c:idx val="2"/>
            <c:explosion val="5"/>
            <c:spPr>
              <a:solidFill>
                <a:srgbClr val="C00000"/>
              </a:solidFill>
              <a:ln w="3810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32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Актив</c:v>
                </c:pt>
                <c:pt idx="1">
                  <c:v>"Пассивный"  актив</c:v>
                </c:pt>
                <c:pt idx="2">
                  <c:v>Пассив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30</c:v>
                </c:pt>
                <c:pt idx="2">
                  <c:v>42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282171081286161"/>
          <c:y val="0.73965043032411837"/>
          <c:w val="0.28407597738082263"/>
          <c:h val="0.21049386559238276"/>
        </c:manualLayout>
      </c:layout>
      <c:spPr>
        <a:ln w="28575"/>
      </c:spPr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D0A46-4B22-4958-8348-0250AF76F787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85D69CD-4EDC-48CF-8948-C48BC413F6A5}">
      <dgm:prSet phldrT="[Текст]" custT="1"/>
      <dgm:spPr/>
      <dgm:t>
        <a:bodyPr/>
        <a:lstStyle/>
        <a:p>
          <a:r>
            <a:rPr lang="ru-RU" sz="2800" dirty="0" smtClean="0"/>
            <a:t>Резкое социально-экономическое расслоение общества</a:t>
          </a:r>
          <a:endParaRPr lang="ru-RU" sz="2800" dirty="0"/>
        </a:p>
      </dgm:t>
    </dgm:pt>
    <dgm:pt modelId="{4EEC2B08-C290-4480-A27A-EAA48EC39579}" type="parTrans" cxnId="{B9C8FD7C-860C-4DE9-A0AB-8FEAD7DD5CC4}">
      <dgm:prSet/>
      <dgm:spPr/>
      <dgm:t>
        <a:bodyPr/>
        <a:lstStyle/>
        <a:p>
          <a:endParaRPr lang="ru-RU"/>
        </a:p>
      </dgm:t>
    </dgm:pt>
    <dgm:pt modelId="{F6826FBE-4C4A-4B84-82BE-EBA3F12054F0}" type="sibTrans" cxnId="{B9C8FD7C-860C-4DE9-A0AB-8FEAD7DD5CC4}">
      <dgm:prSet/>
      <dgm:spPr/>
      <dgm:t>
        <a:bodyPr/>
        <a:lstStyle/>
        <a:p>
          <a:endParaRPr lang="ru-RU"/>
        </a:p>
      </dgm:t>
    </dgm:pt>
    <dgm:pt modelId="{29BAC85F-8D7F-46B3-B4DD-ADD555C722BC}">
      <dgm:prSet phldrT="[Текст]" custT="1"/>
      <dgm:spPr/>
      <dgm:t>
        <a:bodyPr/>
        <a:lstStyle/>
        <a:p>
          <a:r>
            <a:rPr lang="ru-RU" sz="2800" dirty="0" smtClean="0"/>
            <a:t>Неустойчивость,   неопределенность финансирования бюджетной сферы</a:t>
          </a:r>
          <a:endParaRPr lang="ru-RU" sz="2800" dirty="0"/>
        </a:p>
      </dgm:t>
    </dgm:pt>
    <dgm:pt modelId="{5C26B2FD-1952-42D9-A9D8-7B6223F75496}" type="parTrans" cxnId="{7A20182A-B562-4CE5-BB6E-5B93E3A704A5}">
      <dgm:prSet/>
      <dgm:spPr/>
      <dgm:t>
        <a:bodyPr/>
        <a:lstStyle/>
        <a:p>
          <a:endParaRPr lang="ru-RU"/>
        </a:p>
      </dgm:t>
    </dgm:pt>
    <dgm:pt modelId="{624C085B-DCCF-4C1D-9513-EE66ABF1E69E}" type="sibTrans" cxnId="{7A20182A-B562-4CE5-BB6E-5B93E3A704A5}">
      <dgm:prSet/>
      <dgm:spPr/>
      <dgm:t>
        <a:bodyPr/>
        <a:lstStyle/>
        <a:p>
          <a:endParaRPr lang="ru-RU"/>
        </a:p>
      </dgm:t>
    </dgm:pt>
    <dgm:pt modelId="{1216349D-484B-4525-9F35-0039EC075198}">
      <dgm:prSet phldrT="[Текст]" custT="1"/>
      <dgm:spPr/>
      <dgm:t>
        <a:bodyPr/>
        <a:lstStyle/>
        <a:p>
          <a:r>
            <a:rPr lang="ru-RU" sz="2800" dirty="0" smtClean="0"/>
            <a:t>Рост                        скрытой и явной безработицы</a:t>
          </a:r>
          <a:endParaRPr lang="ru-RU" sz="2800" dirty="0"/>
        </a:p>
      </dgm:t>
    </dgm:pt>
    <dgm:pt modelId="{549976FE-6E82-464B-8BCE-3F7603A5AB48}" type="parTrans" cxnId="{33BE2D24-E9A7-466D-B82A-3C16926ECCF3}">
      <dgm:prSet/>
      <dgm:spPr/>
      <dgm:t>
        <a:bodyPr/>
        <a:lstStyle/>
        <a:p>
          <a:endParaRPr lang="ru-RU"/>
        </a:p>
      </dgm:t>
    </dgm:pt>
    <dgm:pt modelId="{2BEEDCFE-0C59-4920-9C53-8A614E6F6257}" type="sibTrans" cxnId="{33BE2D24-E9A7-466D-B82A-3C16926ECCF3}">
      <dgm:prSet/>
      <dgm:spPr/>
      <dgm:t>
        <a:bodyPr/>
        <a:lstStyle/>
        <a:p>
          <a:endParaRPr lang="ru-RU"/>
        </a:p>
      </dgm:t>
    </dgm:pt>
    <dgm:pt modelId="{7456077F-37F9-4F54-88B3-C1BCB39DC705}">
      <dgm:prSet phldrT="[Текст]" custT="1"/>
      <dgm:spPr/>
      <dgm:t>
        <a:bodyPr/>
        <a:lstStyle/>
        <a:p>
          <a:r>
            <a:rPr lang="ru-RU" sz="2800" dirty="0" smtClean="0"/>
            <a:t>Миграция населения               из-за различных чрезвычайных ситуаций</a:t>
          </a:r>
          <a:endParaRPr lang="ru-RU" sz="2800" dirty="0"/>
        </a:p>
      </dgm:t>
    </dgm:pt>
    <dgm:pt modelId="{9B2D3198-095A-486B-8530-6C51F072658F}" type="parTrans" cxnId="{0BA0C279-266E-4A10-9091-8E9A433CF59B}">
      <dgm:prSet/>
      <dgm:spPr/>
      <dgm:t>
        <a:bodyPr/>
        <a:lstStyle/>
        <a:p>
          <a:endParaRPr lang="ru-RU"/>
        </a:p>
      </dgm:t>
    </dgm:pt>
    <dgm:pt modelId="{E6DCFF30-89DA-4D50-A677-D1131775D97A}" type="sibTrans" cxnId="{0BA0C279-266E-4A10-9091-8E9A433CF59B}">
      <dgm:prSet/>
      <dgm:spPr/>
      <dgm:t>
        <a:bodyPr/>
        <a:lstStyle/>
        <a:p>
          <a:endParaRPr lang="ru-RU"/>
        </a:p>
      </dgm:t>
    </dgm:pt>
    <dgm:pt modelId="{3C6F1D9F-718B-43E6-AFA6-AB2A6367C4F8}">
      <dgm:prSet phldrT="[Текст]" custT="1"/>
      <dgm:spPr>
        <a:solidFill>
          <a:srgbClr val="FF0000">
            <a:alpha val="50000"/>
          </a:srgbClr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2800" b="1" dirty="0" smtClean="0"/>
            <a:t>Факторы обострения социальных проблем  семьи</a:t>
          </a:r>
          <a:endParaRPr lang="ru-RU" sz="2800" b="1" dirty="0"/>
        </a:p>
      </dgm:t>
    </dgm:pt>
    <dgm:pt modelId="{429BAF8E-1E90-42CF-9A8D-EEE074B94B14}" type="parTrans" cxnId="{EF5FB51E-5D69-4D21-B4D3-972D76231542}">
      <dgm:prSet/>
      <dgm:spPr/>
      <dgm:t>
        <a:bodyPr/>
        <a:lstStyle/>
        <a:p>
          <a:endParaRPr lang="ru-RU"/>
        </a:p>
      </dgm:t>
    </dgm:pt>
    <dgm:pt modelId="{27041588-4FED-4BCC-9242-B0BA336BE337}" type="sibTrans" cxnId="{EF5FB51E-5D69-4D21-B4D3-972D76231542}">
      <dgm:prSet/>
      <dgm:spPr/>
      <dgm:t>
        <a:bodyPr/>
        <a:lstStyle/>
        <a:p>
          <a:endParaRPr lang="ru-RU"/>
        </a:p>
      </dgm:t>
    </dgm:pt>
    <dgm:pt modelId="{7FF247AB-4E78-404C-B208-3C19E4DB762C}" type="pres">
      <dgm:prSet presAssocID="{43AD0A46-4B22-4958-8348-0250AF76F7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A7473-ECF3-4BFD-BCB3-A5F48A7BBAE6}" type="pres">
      <dgm:prSet presAssocID="{D85D69CD-4EDC-48CF-8948-C48BC413F6A5}" presName="node" presStyleLbl="node1" presStyleIdx="0" presStyleCnt="5" custLinFactY="12312" custLinFactNeighborX="-7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11549-40BC-40EA-8A38-32D8E4B14B28}" type="pres">
      <dgm:prSet presAssocID="{F6826FBE-4C4A-4B84-82BE-EBA3F12054F0}" presName="sibTrans" presStyleCnt="0"/>
      <dgm:spPr/>
    </dgm:pt>
    <dgm:pt modelId="{7CB2F743-BBBB-49A9-9E0C-D4385607AA98}" type="pres">
      <dgm:prSet presAssocID="{29BAC85F-8D7F-46B3-B4DD-ADD555C722BC}" presName="node" presStyleLbl="node1" presStyleIdx="1" presStyleCnt="5" custLinFactY="12312" custLinFactNeighborX="-27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6223D-C8AE-46F9-808E-19E8B1B9F876}" type="pres">
      <dgm:prSet presAssocID="{624C085B-DCCF-4C1D-9513-EE66ABF1E69E}" presName="sibTrans" presStyleCnt="0"/>
      <dgm:spPr/>
    </dgm:pt>
    <dgm:pt modelId="{7EFF7C2C-29C3-49AB-99E5-CEB9D914191E}" type="pres">
      <dgm:prSet presAssocID="{1216349D-484B-4525-9F35-0039EC075198}" presName="node" presStyleLbl="node1" presStyleIdx="2" presStyleCnt="5" custLinFactY="8103" custLinFactNeighborX="-7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C9CB1-3ED0-43B5-9D78-A5C72C619ACD}" type="pres">
      <dgm:prSet presAssocID="{2BEEDCFE-0C59-4920-9C53-8A614E6F6257}" presName="sibTrans" presStyleCnt="0"/>
      <dgm:spPr/>
    </dgm:pt>
    <dgm:pt modelId="{570ACEF0-5624-4F45-B587-1A8C888F90B0}" type="pres">
      <dgm:prSet presAssocID="{7456077F-37F9-4F54-88B3-C1BCB39DC705}" presName="node" presStyleLbl="node1" presStyleIdx="3" presStyleCnt="5" custLinFactY="8103" custLinFactNeighborX="-27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E5F28-27C2-4EBC-AEAB-357739CAD37F}" type="pres">
      <dgm:prSet presAssocID="{E6DCFF30-89DA-4D50-A677-D1131775D97A}" presName="sibTrans" presStyleCnt="0"/>
      <dgm:spPr/>
    </dgm:pt>
    <dgm:pt modelId="{2039EBA7-CB10-4E73-BE09-E6603CF5DBFA}" type="pres">
      <dgm:prSet presAssocID="{3C6F1D9F-718B-43E6-AFA6-AB2A6367C4F8}" presName="node" presStyleLbl="node1" presStyleIdx="4" presStyleCnt="5" custLinFactY="-100000" custLinFactNeighborX="2768" custLinFactNeighborY="-13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83E9A-54D7-425D-B5D9-0A8F2113AB17}" type="presOf" srcId="{D85D69CD-4EDC-48CF-8948-C48BC413F6A5}" destId="{E4BA7473-ECF3-4BFD-BCB3-A5F48A7BBAE6}" srcOrd="0" destOrd="0" presId="urn:microsoft.com/office/officeart/2005/8/layout/default"/>
    <dgm:cxn modelId="{0BA0C279-266E-4A10-9091-8E9A433CF59B}" srcId="{43AD0A46-4B22-4958-8348-0250AF76F787}" destId="{7456077F-37F9-4F54-88B3-C1BCB39DC705}" srcOrd="3" destOrd="0" parTransId="{9B2D3198-095A-486B-8530-6C51F072658F}" sibTransId="{E6DCFF30-89DA-4D50-A677-D1131775D97A}"/>
    <dgm:cxn modelId="{7F75D3CA-4F15-4FB1-B9D2-887455CCE3B9}" type="presOf" srcId="{7456077F-37F9-4F54-88B3-C1BCB39DC705}" destId="{570ACEF0-5624-4F45-B587-1A8C888F90B0}" srcOrd="0" destOrd="0" presId="urn:microsoft.com/office/officeart/2005/8/layout/default"/>
    <dgm:cxn modelId="{022FCC6F-2D54-49CC-91F4-7E6FAE169A6B}" type="presOf" srcId="{43AD0A46-4B22-4958-8348-0250AF76F787}" destId="{7FF247AB-4E78-404C-B208-3C19E4DB762C}" srcOrd="0" destOrd="0" presId="urn:microsoft.com/office/officeart/2005/8/layout/default"/>
    <dgm:cxn modelId="{E358B2A7-F6A8-4C88-8D7C-7BAC85B2F079}" type="presOf" srcId="{1216349D-484B-4525-9F35-0039EC075198}" destId="{7EFF7C2C-29C3-49AB-99E5-CEB9D914191E}" srcOrd="0" destOrd="0" presId="urn:microsoft.com/office/officeart/2005/8/layout/default"/>
    <dgm:cxn modelId="{FE0A4591-721C-4614-8C88-8EB8034CCBAA}" type="presOf" srcId="{3C6F1D9F-718B-43E6-AFA6-AB2A6367C4F8}" destId="{2039EBA7-CB10-4E73-BE09-E6603CF5DBFA}" srcOrd="0" destOrd="0" presId="urn:microsoft.com/office/officeart/2005/8/layout/default"/>
    <dgm:cxn modelId="{EF5FB51E-5D69-4D21-B4D3-972D76231542}" srcId="{43AD0A46-4B22-4958-8348-0250AF76F787}" destId="{3C6F1D9F-718B-43E6-AFA6-AB2A6367C4F8}" srcOrd="4" destOrd="0" parTransId="{429BAF8E-1E90-42CF-9A8D-EEE074B94B14}" sibTransId="{27041588-4FED-4BCC-9242-B0BA336BE337}"/>
    <dgm:cxn modelId="{33BE2D24-E9A7-466D-B82A-3C16926ECCF3}" srcId="{43AD0A46-4B22-4958-8348-0250AF76F787}" destId="{1216349D-484B-4525-9F35-0039EC075198}" srcOrd="2" destOrd="0" parTransId="{549976FE-6E82-464B-8BCE-3F7603A5AB48}" sibTransId="{2BEEDCFE-0C59-4920-9C53-8A614E6F6257}"/>
    <dgm:cxn modelId="{7A20182A-B562-4CE5-BB6E-5B93E3A704A5}" srcId="{43AD0A46-4B22-4958-8348-0250AF76F787}" destId="{29BAC85F-8D7F-46B3-B4DD-ADD555C722BC}" srcOrd="1" destOrd="0" parTransId="{5C26B2FD-1952-42D9-A9D8-7B6223F75496}" sibTransId="{624C085B-DCCF-4C1D-9513-EE66ABF1E69E}"/>
    <dgm:cxn modelId="{3CB1F2F0-8EB4-4505-B7CB-010C249396A9}" type="presOf" srcId="{29BAC85F-8D7F-46B3-B4DD-ADD555C722BC}" destId="{7CB2F743-BBBB-49A9-9E0C-D4385607AA98}" srcOrd="0" destOrd="0" presId="urn:microsoft.com/office/officeart/2005/8/layout/default"/>
    <dgm:cxn modelId="{B9C8FD7C-860C-4DE9-A0AB-8FEAD7DD5CC4}" srcId="{43AD0A46-4B22-4958-8348-0250AF76F787}" destId="{D85D69CD-4EDC-48CF-8948-C48BC413F6A5}" srcOrd="0" destOrd="0" parTransId="{4EEC2B08-C290-4480-A27A-EAA48EC39579}" sibTransId="{F6826FBE-4C4A-4B84-82BE-EBA3F12054F0}"/>
    <dgm:cxn modelId="{73C0A18C-7B88-4D21-ADDB-D59631BBF58D}" type="presParOf" srcId="{7FF247AB-4E78-404C-B208-3C19E4DB762C}" destId="{E4BA7473-ECF3-4BFD-BCB3-A5F48A7BBAE6}" srcOrd="0" destOrd="0" presId="urn:microsoft.com/office/officeart/2005/8/layout/default"/>
    <dgm:cxn modelId="{9B31D01D-9E17-423A-B6C7-0CCFE8EFE27A}" type="presParOf" srcId="{7FF247AB-4E78-404C-B208-3C19E4DB762C}" destId="{AEB11549-40BC-40EA-8A38-32D8E4B14B28}" srcOrd="1" destOrd="0" presId="urn:microsoft.com/office/officeart/2005/8/layout/default"/>
    <dgm:cxn modelId="{7B7645F7-4B9E-4A67-A063-477F5E152BC3}" type="presParOf" srcId="{7FF247AB-4E78-404C-B208-3C19E4DB762C}" destId="{7CB2F743-BBBB-49A9-9E0C-D4385607AA98}" srcOrd="2" destOrd="0" presId="urn:microsoft.com/office/officeart/2005/8/layout/default"/>
    <dgm:cxn modelId="{3B5E3D5B-D6B8-43F7-A4D0-C023C9F8968D}" type="presParOf" srcId="{7FF247AB-4E78-404C-B208-3C19E4DB762C}" destId="{A1A6223D-C8AE-46F9-808E-19E8B1B9F876}" srcOrd="3" destOrd="0" presId="urn:microsoft.com/office/officeart/2005/8/layout/default"/>
    <dgm:cxn modelId="{F590E95C-E9E4-4110-9019-5483C8361BE3}" type="presParOf" srcId="{7FF247AB-4E78-404C-B208-3C19E4DB762C}" destId="{7EFF7C2C-29C3-49AB-99E5-CEB9D914191E}" srcOrd="4" destOrd="0" presId="urn:microsoft.com/office/officeart/2005/8/layout/default"/>
    <dgm:cxn modelId="{D2AD7017-CCFC-408F-ACCE-88BD938E1479}" type="presParOf" srcId="{7FF247AB-4E78-404C-B208-3C19E4DB762C}" destId="{B3FC9CB1-3ED0-43B5-9D78-A5C72C619ACD}" srcOrd="5" destOrd="0" presId="urn:microsoft.com/office/officeart/2005/8/layout/default"/>
    <dgm:cxn modelId="{F99B2CEF-4BCD-4770-976A-BA99996FA4D9}" type="presParOf" srcId="{7FF247AB-4E78-404C-B208-3C19E4DB762C}" destId="{570ACEF0-5624-4F45-B587-1A8C888F90B0}" srcOrd="6" destOrd="0" presId="urn:microsoft.com/office/officeart/2005/8/layout/default"/>
    <dgm:cxn modelId="{7E602E2C-051E-485D-A33C-DAF4C14D6C83}" type="presParOf" srcId="{7FF247AB-4E78-404C-B208-3C19E4DB762C}" destId="{52AE5F28-27C2-4EBC-AEAB-357739CAD37F}" srcOrd="7" destOrd="0" presId="urn:microsoft.com/office/officeart/2005/8/layout/default"/>
    <dgm:cxn modelId="{160DB5B1-4F16-4133-8922-EB8163C142EB}" type="presParOf" srcId="{7FF247AB-4E78-404C-B208-3C19E4DB762C}" destId="{2039EBA7-CB10-4E73-BE09-E6603CF5DBFA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B8F49-CA08-48FF-A7CF-1887DBDC5202}" type="doc">
      <dgm:prSet loTypeId="urn:microsoft.com/office/officeart/2005/8/layout/radial5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8EE02A-9A1D-496B-AD2A-4A132DA7DC2C}">
      <dgm:prSet phldrT="[Текст]" custT="1"/>
      <dgm:spPr>
        <a:ln w="101600">
          <a:solidFill>
            <a:schemeClr val="tx1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Работа семьи и школы</a:t>
          </a:r>
          <a:endParaRPr lang="ru-RU" sz="2800" b="1" dirty="0">
            <a:solidFill>
              <a:srgbClr val="FF0000"/>
            </a:solidFill>
          </a:endParaRPr>
        </a:p>
      </dgm:t>
    </dgm:pt>
    <dgm:pt modelId="{0E64B2DC-91F9-4093-8211-44C5DDAB6C9D}" type="parTrans" cxnId="{AD39E294-C004-4359-942C-2CC250F990AC}">
      <dgm:prSet/>
      <dgm:spPr/>
      <dgm:t>
        <a:bodyPr/>
        <a:lstStyle/>
        <a:p>
          <a:endParaRPr lang="ru-RU"/>
        </a:p>
      </dgm:t>
    </dgm:pt>
    <dgm:pt modelId="{63AC89F2-FB80-4E75-BE30-604E7FEB0F62}" type="sibTrans" cxnId="{AD39E294-C004-4359-942C-2CC250F990AC}">
      <dgm:prSet/>
      <dgm:spPr/>
      <dgm:t>
        <a:bodyPr/>
        <a:lstStyle/>
        <a:p>
          <a:endParaRPr lang="ru-RU"/>
        </a:p>
      </dgm:t>
    </dgm:pt>
    <dgm:pt modelId="{9507F051-D555-4C71-BD85-48B985BC67F5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Диагностика семьи</a:t>
          </a:r>
          <a:endParaRPr lang="ru-RU" sz="2800" dirty="0">
            <a:solidFill>
              <a:srgbClr val="002060"/>
            </a:solidFill>
          </a:endParaRPr>
        </a:p>
      </dgm:t>
    </dgm:pt>
    <dgm:pt modelId="{9CCEAF4C-A6C2-4B48-B351-79962D27005D}" type="parTrans" cxnId="{8F4833A1-2C8D-4141-BB68-A0677C6F0FB5}">
      <dgm:prSet/>
      <dgm:spPr/>
      <dgm:t>
        <a:bodyPr/>
        <a:lstStyle/>
        <a:p>
          <a:endParaRPr lang="ru-RU" dirty="0"/>
        </a:p>
      </dgm:t>
    </dgm:pt>
    <dgm:pt modelId="{59FB6C02-7C89-437E-B043-E928F94F5FF3}" type="sibTrans" cxnId="{8F4833A1-2C8D-4141-BB68-A0677C6F0FB5}">
      <dgm:prSet/>
      <dgm:spPr/>
      <dgm:t>
        <a:bodyPr/>
        <a:lstStyle/>
        <a:p>
          <a:endParaRPr lang="ru-RU"/>
        </a:p>
      </dgm:t>
    </dgm:pt>
    <dgm:pt modelId="{E753F7FE-0BB5-410E-ABB5-F3A05D27E906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rgbClr val="002060"/>
              </a:solidFill>
            </a:rPr>
            <a:t>Взаимоотно-шения</a:t>
          </a:r>
          <a:r>
            <a:rPr lang="ru-RU" sz="2800" dirty="0" smtClean="0">
              <a:solidFill>
                <a:srgbClr val="002060"/>
              </a:solidFill>
            </a:rPr>
            <a:t> с родителями учащихся</a:t>
          </a:r>
          <a:endParaRPr lang="ru-RU" sz="2800" dirty="0">
            <a:solidFill>
              <a:srgbClr val="002060"/>
            </a:solidFill>
          </a:endParaRPr>
        </a:p>
      </dgm:t>
    </dgm:pt>
    <dgm:pt modelId="{9B77CB50-7153-4775-987B-873B3E7C6C9B}" type="parTrans" cxnId="{EA1C87C5-7D1D-4581-8703-B2499F3D6630}">
      <dgm:prSet/>
      <dgm:spPr/>
      <dgm:t>
        <a:bodyPr/>
        <a:lstStyle/>
        <a:p>
          <a:endParaRPr lang="ru-RU" dirty="0"/>
        </a:p>
      </dgm:t>
    </dgm:pt>
    <dgm:pt modelId="{971DFCAC-D448-4C73-A0A1-C0767088DA32}" type="sibTrans" cxnId="{EA1C87C5-7D1D-4581-8703-B2499F3D6630}">
      <dgm:prSet/>
      <dgm:spPr/>
      <dgm:t>
        <a:bodyPr/>
        <a:lstStyle/>
        <a:p>
          <a:endParaRPr lang="ru-RU"/>
        </a:p>
      </dgm:t>
    </dgm:pt>
    <dgm:pt modelId="{B6341CF3-9E40-4DAD-BBC2-499D0DE42CB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Организация полезного досуга</a:t>
          </a:r>
          <a:endParaRPr lang="ru-RU" sz="2800" dirty="0">
            <a:solidFill>
              <a:srgbClr val="002060"/>
            </a:solidFill>
          </a:endParaRPr>
        </a:p>
      </dgm:t>
    </dgm:pt>
    <dgm:pt modelId="{0C9FB409-5695-4DEA-8E70-8698BC760057}" type="parTrans" cxnId="{F9A487B6-43F0-407A-B342-00CD12737CA3}">
      <dgm:prSet/>
      <dgm:spPr/>
      <dgm:t>
        <a:bodyPr/>
        <a:lstStyle/>
        <a:p>
          <a:endParaRPr lang="ru-RU"/>
        </a:p>
      </dgm:t>
    </dgm:pt>
    <dgm:pt modelId="{D00CE2AA-CC29-4A50-A656-15E84F0C8FB0}" type="sibTrans" cxnId="{F9A487B6-43F0-407A-B342-00CD12737CA3}">
      <dgm:prSet/>
      <dgm:spPr/>
      <dgm:t>
        <a:bodyPr/>
        <a:lstStyle/>
        <a:p>
          <a:endParaRPr lang="ru-RU"/>
        </a:p>
      </dgm:t>
    </dgm:pt>
    <dgm:pt modelId="{C2FB9053-983D-4D2A-BAC1-F200649E35DE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Работа с </a:t>
          </a:r>
          <a:r>
            <a:rPr lang="ru-RU" sz="2800" dirty="0" err="1" smtClean="0">
              <a:solidFill>
                <a:srgbClr val="002060"/>
              </a:solidFill>
            </a:rPr>
            <a:t>нестандарт-ными</a:t>
          </a:r>
          <a:r>
            <a:rPr lang="ru-RU" sz="2800" dirty="0" smtClean="0">
              <a:solidFill>
                <a:srgbClr val="002060"/>
              </a:solidFill>
            </a:rPr>
            <a:t> семьями</a:t>
          </a:r>
          <a:endParaRPr lang="ru-RU" sz="2800" dirty="0">
            <a:solidFill>
              <a:srgbClr val="002060"/>
            </a:solidFill>
          </a:endParaRPr>
        </a:p>
      </dgm:t>
    </dgm:pt>
    <dgm:pt modelId="{DFD52DC2-EF10-47D5-AA90-50E9690B1EB3}" type="parTrans" cxnId="{33694FE8-B892-4E44-A39C-61193B54E2B5}">
      <dgm:prSet/>
      <dgm:spPr/>
      <dgm:t>
        <a:bodyPr/>
        <a:lstStyle/>
        <a:p>
          <a:endParaRPr lang="ru-RU"/>
        </a:p>
      </dgm:t>
    </dgm:pt>
    <dgm:pt modelId="{47CBF361-84F0-416E-94C2-7C38D2CE79E5}" type="sibTrans" cxnId="{33694FE8-B892-4E44-A39C-61193B54E2B5}">
      <dgm:prSet/>
      <dgm:spPr/>
      <dgm:t>
        <a:bodyPr/>
        <a:lstStyle/>
        <a:p>
          <a:endParaRPr lang="ru-RU"/>
        </a:p>
      </dgm:t>
    </dgm:pt>
    <dgm:pt modelId="{BBB7506C-D214-40C2-96CA-74DBBC760C44}" type="pres">
      <dgm:prSet presAssocID="{67DB8F49-CA08-48FF-A7CF-1887DBDC52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21DF8-4BB9-4592-8DA6-D272C36B6025}" type="pres">
      <dgm:prSet presAssocID="{9A8EE02A-9A1D-496B-AD2A-4A132DA7DC2C}" presName="centerShape" presStyleLbl="node0" presStyleIdx="0" presStyleCnt="1" custScaleX="127784" custScaleY="98462" custLinFactNeighborX="2081" custLinFactNeighborY="-577"/>
      <dgm:spPr/>
      <dgm:t>
        <a:bodyPr/>
        <a:lstStyle/>
        <a:p>
          <a:endParaRPr lang="ru-RU"/>
        </a:p>
      </dgm:t>
    </dgm:pt>
    <dgm:pt modelId="{274A0495-D69D-46A4-A28D-D7E46DA7CADB}" type="pres">
      <dgm:prSet presAssocID="{9CCEAF4C-A6C2-4B48-B351-79962D27005D}" presName="parTrans" presStyleLbl="sibTrans2D1" presStyleIdx="0" presStyleCnt="4" custLinFactNeighborX="-734" custLinFactNeighborY="-7401"/>
      <dgm:spPr/>
      <dgm:t>
        <a:bodyPr/>
        <a:lstStyle/>
        <a:p>
          <a:endParaRPr lang="ru-RU"/>
        </a:p>
      </dgm:t>
    </dgm:pt>
    <dgm:pt modelId="{4F981927-92D0-430E-8833-EBAF688B52EA}" type="pres">
      <dgm:prSet presAssocID="{9CCEAF4C-A6C2-4B48-B351-79962D27005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96F4D43-C6C5-4224-A1B7-A07C2807FC39}" type="pres">
      <dgm:prSet presAssocID="{9507F051-D555-4C71-BD85-48B985BC67F5}" presName="node" presStyleLbl="node1" presStyleIdx="0" presStyleCnt="4" custScaleX="170205" custScaleY="126380" custRadScaleRad="131017" custRadScaleInc="115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A97A0-ED1D-41CD-ADD1-0D5CC1A5BD89}" type="pres">
      <dgm:prSet presAssocID="{9B77CB50-7153-4775-987B-873B3E7C6C9B}" presName="parTrans" presStyleLbl="sibTrans2D1" presStyleIdx="1" presStyleCnt="4" custLinFactNeighborX="23266" custLinFactNeighborY="7197"/>
      <dgm:spPr/>
      <dgm:t>
        <a:bodyPr/>
        <a:lstStyle/>
        <a:p>
          <a:endParaRPr lang="ru-RU"/>
        </a:p>
      </dgm:t>
    </dgm:pt>
    <dgm:pt modelId="{7E898C40-8B35-4479-BE7D-5684E84EDAAE}" type="pres">
      <dgm:prSet presAssocID="{9B77CB50-7153-4775-987B-873B3E7C6C9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C03C758-777C-4FE4-84AF-A663A5325338}" type="pres">
      <dgm:prSet presAssocID="{E753F7FE-0BB5-410E-ABB5-F3A05D27E906}" presName="node" presStyleLbl="node1" presStyleIdx="1" presStyleCnt="4" custScaleX="166435" custScaleY="121017" custRadScaleRad="126119" custRadScaleInc="79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824D3-B8A9-452E-8011-A3FF74888B2D}" type="pres">
      <dgm:prSet presAssocID="{0C9FB409-5695-4DEA-8E70-8698BC760057}" presName="parTrans" presStyleLbl="sibTrans2D1" presStyleIdx="2" presStyleCnt="4" custLinFactNeighborX="33672" custLinFactNeighborY="25309"/>
      <dgm:spPr/>
      <dgm:t>
        <a:bodyPr/>
        <a:lstStyle/>
        <a:p>
          <a:endParaRPr lang="ru-RU"/>
        </a:p>
      </dgm:t>
    </dgm:pt>
    <dgm:pt modelId="{E6A92898-54F1-4C0F-B056-94AA4611972E}" type="pres">
      <dgm:prSet presAssocID="{0C9FB409-5695-4DEA-8E70-8698BC76005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E74BA8B-B2C4-44F2-8DF3-4ABAE45DDEF4}" type="pres">
      <dgm:prSet presAssocID="{B6341CF3-9E40-4DAD-BBC2-499D0DE42CB8}" presName="node" presStyleLbl="node1" presStyleIdx="2" presStyleCnt="4" custScaleX="182444" custScaleY="117446" custRadScaleRad="126167" custRadScaleInc="12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81F21-E440-449E-93F0-CAABB9143E04}" type="pres">
      <dgm:prSet presAssocID="{DFD52DC2-EF10-47D5-AA90-50E9690B1EB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F1D0922-1AA9-441A-B902-9F7E0132EB3E}" type="pres">
      <dgm:prSet presAssocID="{DFD52DC2-EF10-47D5-AA90-50E9690B1EB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A2FEB03-55F4-4E94-B96E-BBA2E986AE90}" type="pres">
      <dgm:prSet presAssocID="{C2FB9053-983D-4D2A-BAC1-F200649E35DE}" presName="node" presStyleLbl="node1" presStyleIdx="3" presStyleCnt="4" custScaleX="179914" custScaleY="127224" custRadScaleRad="129585" custRadScaleInc="85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B89E0-F4BF-4FDD-864F-CC206128F9D0}" type="presOf" srcId="{9507F051-D555-4C71-BD85-48B985BC67F5}" destId="{596F4D43-C6C5-4224-A1B7-A07C2807FC39}" srcOrd="0" destOrd="0" presId="urn:microsoft.com/office/officeart/2005/8/layout/radial5"/>
    <dgm:cxn modelId="{5461669A-09C7-4B80-A895-100E1F41751A}" type="presOf" srcId="{B6341CF3-9E40-4DAD-BBC2-499D0DE42CB8}" destId="{3E74BA8B-B2C4-44F2-8DF3-4ABAE45DDEF4}" srcOrd="0" destOrd="0" presId="urn:microsoft.com/office/officeart/2005/8/layout/radial5"/>
    <dgm:cxn modelId="{2159A481-FB80-41DC-B1F2-1946AADCF161}" type="presOf" srcId="{9B77CB50-7153-4775-987B-873B3E7C6C9B}" destId="{7E898C40-8B35-4479-BE7D-5684E84EDAAE}" srcOrd="1" destOrd="0" presId="urn:microsoft.com/office/officeart/2005/8/layout/radial5"/>
    <dgm:cxn modelId="{4972F94F-C095-4718-96DC-ECE1CCC43C97}" type="presOf" srcId="{67DB8F49-CA08-48FF-A7CF-1887DBDC5202}" destId="{BBB7506C-D214-40C2-96CA-74DBBC760C44}" srcOrd="0" destOrd="0" presId="urn:microsoft.com/office/officeart/2005/8/layout/radial5"/>
    <dgm:cxn modelId="{3FF9FE0F-F285-4DCD-BE51-F8C03463E83D}" type="presOf" srcId="{9CCEAF4C-A6C2-4B48-B351-79962D27005D}" destId="{4F981927-92D0-430E-8833-EBAF688B52EA}" srcOrd="1" destOrd="0" presId="urn:microsoft.com/office/officeart/2005/8/layout/radial5"/>
    <dgm:cxn modelId="{101C7B1D-FAE9-4A23-90BD-A46A426EABE5}" type="presOf" srcId="{E753F7FE-0BB5-410E-ABB5-F3A05D27E906}" destId="{2C03C758-777C-4FE4-84AF-A663A5325338}" srcOrd="0" destOrd="0" presId="urn:microsoft.com/office/officeart/2005/8/layout/radial5"/>
    <dgm:cxn modelId="{AD39E294-C004-4359-942C-2CC250F990AC}" srcId="{67DB8F49-CA08-48FF-A7CF-1887DBDC5202}" destId="{9A8EE02A-9A1D-496B-AD2A-4A132DA7DC2C}" srcOrd="0" destOrd="0" parTransId="{0E64B2DC-91F9-4093-8211-44C5DDAB6C9D}" sibTransId="{63AC89F2-FB80-4E75-BE30-604E7FEB0F62}"/>
    <dgm:cxn modelId="{2802FB6A-C0D1-44A9-BC70-833D22086196}" type="presOf" srcId="{9CCEAF4C-A6C2-4B48-B351-79962D27005D}" destId="{274A0495-D69D-46A4-A28D-D7E46DA7CADB}" srcOrd="0" destOrd="0" presId="urn:microsoft.com/office/officeart/2005/8/layout/radial5"/>
    <dgm:cxn modelId="{BB2689D7-AB2F-4DE8-9091-BF9820C14141}" type="presOf" srcId="{9A8EE02A-9A1D-496B-AD2A-4A132DA7DC2C}" destId="{82621DF8-4BB9-4592-8DA6-D272C36B6025}" srcOrd="0" destOrd="0" presId="urn:microsoft.com/office/officeart/2005/8/layout/radial5"/>
    <dgm:cxn modelId="{EA1C87C5-7D1D-4581-8703-B2499F3D6630}" srcId="{9A8EE02A-9A1D-496B-AD2A-4A132DA7DC2C}" destId="{E753F7FE-0BB5-410E-ABB5-F3A05D27E906}" srcOrd="1" destOrd="0" parTransId="{9B77CB50-7153-4775-987B-873B3E7C6C9B}" sibTransId="{971DFCAC-D448-4C73-A0A1-C0767088DA32}"/>
    <dgm:cxn modelId="{8A0B7F21-5CAC-417B-88BB-39D826D1E7BE}" type="presOf" srcId="{DFD52DC2-EF10-47D5-AA90-50E9690B1EB3}" destId="{5F1D0922-1AA9-441A-B902-9F7E0132EB3E}" srcOrd="1" destOrd="0" presId="urn:microsoft.com/office/officeart/2005/8/layout/radial5"/>
    <dgm:cxn modelId="{6C045B63-B586-4D04-939A-A549C514BBA1}" type="presOf" srcId="{0C9FB409-5695-4DEA-8E70-8698BC760057}" destId="{E6A92898-54F1-4C0F-B056-94AA4611972E}" srcOrd="1" destOrd="0" presId="urn:microsoft.com/office/officeart/2005/8/layout/radial5"/>
    <dgm:cxn modelId="{F9A487B6-43F0-407A-B342-00CD12737CA3}" srcId="{9A8EE02A-9A1D-496B-AD2A-4A132DA7DC2C}" destId="{B6341CF3-9E40-4DAD-BBC2-499D0DE42CB8}" srcOrd="2" destOrd="0" parTransId="{0C9FB409-5695-4DEA-8E70-8698BC760057}" sibTransId="{D00CE2AA-CC29-4A50-A656-15E84F0C8FB0}"/>
    <dgm:cxn modelId="{499D4447-221E-4C70-B575-AD6277E7DE0C}" type="presOf" srcId="{0C9FB409-5695-4DEA-8E70-8698BC760057}" destId="{4D4824D3-B8A9-452E-8011-A3FF74888B2D}" srcOrd="0" destOrd="0" presId="urn:microsoft.com/office/officeart/2005/8/layout/radial5"/>
    <dgm:cxn modelId="{C54F3ACF-431D-4C4E-9B22-52C0305E8CC6}" type="presOf" srcId="{9B77CB50-7153-4775-987B-873B3E7C6C9B}" destId="{F7DA97A0-ED1D-41CD-ADD1-0D5CC1A5BD89}" srcOrd="0" destOrd="0" presId="urn:microsoft.com/office/officeart/2005/8/layout/radial5"/>
    <dgm:cxn modelId="{8F4833A1-2C8D-4141-BB68-A0677C6F0FB5}" srcId="{9A8EE02A-9A1D-496B-AD2A-4A132DA7DC2C}" destId="{9507F051-D555-4C71-BD85-48B985BC67F5}" srcOrd="0" destOrd="0" parTransId="{9CCEAF4C-A6C2-4B48-B351-79962D27005D}" sibTransId="{59FB6C02-7C89-437E-B043-E928F94F5FF3}"/>
    <dgm:cxn modelId="{4F59FA7B-A02E-4CD5-B7D8-C7ED9E8A07C0}" type="presOf" srcId="{DFD52DC2-EF10-47D5-AA90-50E9690B1EB3}" destId="{C7881F21-E440-449E-93F0-CAABB9143E04}" srcOrd="0" destOrd="0" presId="urn:microsoft.com/office/officeart/2005/8/layout/radial5"/>
    <dgm:cxn modelId="{3A16AB78-1ABC-4D81-86AF-1F25C652A6FE}" type="presOf" srcId="{C2FB9053-983D-4D2A-BAC1-F200649E35DE}" destId="{5A2FEB03-55F4-4E94-B96E-BBA2E986AE90}" srcOrd="0" destOrd="0" presId="urn:microsoft.com/office/officeart/2005/8/layout/radial5"/>
    <dgm:cxn modelId="{33694FE8-B892-4E44-A39C-61193B54E2B5}" srcId="{9A8EE02A-9A1D-496B-AD2A-4A132DA7DC2C}" destId="{C2FB9053-983D-4D2A-BAC1-F200649E35DE}" srcOrd="3" destOrd="0" parTransId="{DFD52DC2-EF10-47D5-AA90-50E9690B1EB3}" sibTransId="{47CBF361-84F0-416E-94C2-7C38D2CE79E5}"/>
    <dgm:cxn modelId="{DEDE620F-25DD-42ED-BB9F-9B054105273C}" type="presParOf" srcId="{BBB7506C-D214-40C2-96CA-74DBBC760C44}" destId="{82621DF8-4BB9-4592-8DA6-D272C36B6025}" srcOrd="0" destOrd="0" presId="urn:microsoft.com/office/officeart/2005/8/layout/radial5"/>
    <dgm:cxn modelId="{9854AEF0-9F27-486C-8676-AA0447AF7E1B}" type="presParOf" srcId="{BBB7506C-D214-40C2-96CA-74DBBC760C44}" destId="{274A0495-D69D-46A4-A28D-D7E46DA7CADB}" srcOrd="1" destOrd="0" presId="urn:microsoft.com/office/officeart/2005/8/layout/radial5"/>
    <dgm:cxn modelId="{67A9C0A5-29B8-411F-AEBB-E3F54CA4DEE5}" type="presParOf" srcId="{274A0495-D69D-46A4-A28D-D7E46DA7CADB}" destId="{4F981927-92D0-430E-8833-EBAF688B52EA}" srcOrd="0" destOrd="0" presId="urn:microsoft.com/office/officeart/2005/8/layout/radial5"/>
    <dgm:cxn modelId="{A48E80B5-7421-4CAD-9BD0-24462D373DDD}" type="presParOf" srcId="{BBB7506C-D214-40C2-96CA-74DBBC760C44}" destId="{596F4D43-C6C5-4224-A1B7-A07C2807FC39}" srcOrd="2" destOrd="0" presId="urn:microsoft.com/office/officeart/2005/8/layout/radial5"/>
    <dgm:cxn modelId="{37CFDB56-43B4-4AB0-9B8C-25F0A57B952A}" type="presParOf" srcId="{BBB7506C-D214-40C2-96CA-74DBBC760C44}" destId="{F7DA97A0-ED1D-41CD-ADD1-0D5CC1A5BD89}" srcOrd="3" destOrd="0" presId="urn:microsoft.com/office/officeart/2005/8/layout/radial5"/>
    <dgm:cxn modelId="{83346F6B-4160-4CC3-A1EB-DE90D8E3C0F6}" type="presParOf" srcId="{F7DA97A0-ED1D-41CD-ADD1-0D5CC1A5BD89}" destId="{7E898C40-8B35-4479-BE7D-5684E84EDAAE}" srcOrd="0" destOrd="0" presId="urn:microsoft.com/office/officeart/2005/8/layout/radial5"/>
    <dgm:cxn modelId="{A983140C-8979-48E6-96BF-15424CB0964E}" type="presParOf" srcId="{BBB7506C-D214-40C2-96CA-74DBBC760C44}" destId="{2C03C758-777C-4FE4-84AF-A663A5325338}" srcOrd="4" destOrd="0" presId="urn:microsoft.com/office/officeart/2005/8/layout/radial5"/>
    <dgm:cxn modelId="{FD3E165A-A3D7-4AAA-975F-120163FA30AF}" type="presParOf" srcId="{BBB7506C-D214-40C2-96CA-74DBBC760C44}" destId="{4D4824D3-B8A9-452E-8011-A3FF74888B2D}" srcOrd="5" destOrd="0" presId="urn:microsoft.com/office/officeart/2005/8/layout/radial5"/>
    <dgm:cxn modelId="{74B09AB2-4F35-4DD0-A32B-531EE7651DC6}" type="presParOf" srcId="{4D4824D3-B8A9-452E-8011-A3FF74888B2D}" destId="{E6A92898-54F1-4C0F-B056-94AA4611972E}" srcOrd="0" destOrd="0" presId="urn:microsoft.com/office/officeart/2005/8/layout/radial5"/>
    <dgm:cxn modelId="{286700C8-6872-4477-AF36-027687C836CD}" type="presParOf" srcId="{BBB7506C-D214-40C2-96CA-74DBBC760C44}" destId="{3E74BA8B-B2C4-44F2-8DF3-4ABAE45DDEF4}" srcOrd="6" destOrd="0" presId="urn:microsoft.com/office/officeart/2005/8/layout/radial5"/>
    <dgm:cxn modelId="{BDC5E3FC-104D-4380-823C-550C50981A3C}" type="presParOf" srcId="{BBB7506C-D214-40C2-96CA-74DBBC760C44}" destId="{C7881F21-E440-449E-93F0-CAABB9143E04}" srcOrd="7" destOrd="0" presId="urn:microsoft.com/office/officeart/2005/8/layout/radial5"/>
    <dgm:cxn modelId="{7F5BC11F-B486-4C99-A61A-FCA82977A9E5}" type="presParOf" srcId="{C7881F21-E440-449E-93F0-CAABB9143E04}" destId="{5F1D0922-1AA9-441A-B902-9F7E0132EB3E}" srcOrd="0" destOrd="0" presId="urn:microsoft.com/office/officeart/2005/8/layout/radial5"/>
    <dgm:cxn modelId="{02AC1946-F764-4BE7-9AC3-F9A34EF5A3EF}" type="presParOf" srcId="{BBB7506C-D214-40C2-96CA-74DBBC760C44}" destId="{5A2FEB03-55F4-4E94-B96E-BBA2E986AE90}" srcOrd="8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EECAB-20BB-407E-875F-8F344EEA02E9}" type="doc">
      <dgm:prSet loTypeId="urn:microsoft.com/office/officeart/2005/8/layout/hierarchy4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FCF0DD-97A0-4E68-8103-5FEE7D5F7FC3}">
      <dgm:prSet phldrT="[Текст]" custT="1"/>
      <dgm:spPr>
        <a:ln w="101600">
          <a:solidFill>
            <a:schemeClr val="tx1"/>
          </a:solidFill>
        </a:ln>
      </dgm:spPr>
      <dgm:t>
        <a:bodyPr/>
        <a:lstStyle/>
        <a:p>
          <a:r>
            <a:rPr lang="ru-RU" sz="2400" b="1" i="0" dirty="0" smtClean="0">
              <a:solidFill>
                <a:srgbClr val="FF0000"/>
              </a:solidFill>
            </a:rPr>
            <a:t>План работы клуба «Всей семьей в школу» для родителей </a:t>
          </a:r>
        </a:p>
        <a:p>
          <a:r>
            <a:rPr lang="ru-RU" sz="2400" b="1" i="0" dirty="0" smtClean="0">
              <a:solidFill>
                <a:srgbClr val="FF0000"/>
              </a:solidFill>
            </a:rPr>
            <a:t>1 – 4 классов на 2007 – 2008  учебный год</a:t>
          </a:r>
          <a:endParaRPr lang="ru-RU" sz="2400" b="1" i="0" dirty="0">
            <a:solidFill>
              <a:srgbClr val="FF0000"/>
            </a:solidFill>
          </a:endParaRPr>
        </a:p>
      </dgm:t>
    </dgm:pt>
    <dgm:pt modelId="{574A4278-E647-47A7-B59B-48DCBA78686A}" type="parTrans" cxnId="{0046447D-8EFF-4E73-9CFF-A7517C5A4385}">
      <dgm:prSet/>
      <dgm:spPr/>
      <dgm:t>
        <a:bodyPr/>
        <a:lstStyle/>
        <a:p>
          <a:endParaRPr lang="ru-RU"/>
        </a:p>
      </dgm:t>
    </dgm:pt>
    <dgm:pt modelId="{D7761782-4B5A-47E6-95B0-80261E414DC1}" type="sibTrans" cxnId="{0046447D-8EFF-4E73-9CFF-A7517C5A4385}">
      <dgm:prSet/>
      <dgm:spPr/>
      <dgm:t>
        <a:bodyPr/>
        <a:lstStyle/>
        <a:p>
          <a:endParaRPr lang="ru-RU"/>
        </a:p>
      </dgm:t>
    </dgm:pt>
    <dgm:pt modelId="{E96ECF58-567B-4A96-BEB5-47D1E53F64D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2800" dirty="0" smtClean="0"/>
            <a:t>     </a:t>
          </a:r>
          <a:r>
            <a:rPr lang="ru-RU" sz="2800" b="1" i="1" dirty="0" smtClean="0">
              <a:solidFill>
                <a:schemeClr val="tx2">
                  <a:lumMod val="10000"/>
                </a:schemeClr>
              </a:solidFill>
            </a:rPr>
            <a:t>Сентябрь</a:t>
          </a:r>
        </a:p>
        <a:p>
          <a:pPr algn="l"/>
          <a:r>
            <a:rPr lang="ru-RU" sz="2400" b="1" i="1" dirty="0" smtClean="0">
              <a:solidFill>
                <a:schemeClr val="tx2">
                  <a:lumMod val="10000"/>
                </a:schemeClr>
              </a:solidFill>
            </a:rPr>
            <a:t>	</a:t>
          </a:r>
        </a:p>
        <a:p>
          <a:pPr algn="ctr"/>
          <a:r>
            <a:rPr lang="ru-RU" sz="2400" dirty="0" smtClean="0">
              <a:solidFill>
                <a:schemeClr val="tx2">
                  <a:lumMod val="10000"/>
                </a:schemeClr>
              </a:solidFill>
            </a:rPr>
            <a:t> Занятие  </a:t>
          </a:r>
          <a:r>
            <a:rPr lang="ru-RU" sz="2400" dirty="0" smtClean="0">
              <a:solidFill>
                <a:schemeClr val="tx2">
                  <a:lumMod val="25000"/>
                </a:schemeClr>
              </a:solidFill>
            </a:rPr>
            <a:t>«Моя семья». </a:t>
          </a:r>
        </a:p>
        <a:p>
          <a:pPr algn="l"/>
          <a:r>
            <a:rPr lang="ru-RU" sz="2800" dirty="0" smtClean="0"/>
            <a:t>    .</a:t>
          </a:r>
          <a:endParaRPr lang="ru-RU" sz="2800" dirty="0"/>
        </a:p>
      </dgm:t>
    </dgm:pt>
    <dgm:pt modelId="{EB4AF241-0AC9-4993-B587-504B7FB99BF0}" type="parTrans" cxnId="{89C587A2-946B-4877-ACBC-F4E53FC7837E}">
      <dgm:prSet/>
      <dgm:spPr/>
      <dgm:t>
        <a:bodyPr/>
        <a:lstStyle/>
        <a:p>
          <a:endParaRPr lang="ru-RU"/>
        </a:p>
      </dgm:t>
    </dgm:pt>
    <dgm:pt modelId="{6E39FF8C-9AFF-4771-87EC-722BA49A4EB4}" type="sibTrans" cxnId="{89C587A2-946B-4877-ACBC-F4E53FC7837E}">
      <dgm:prSet/>
      <dgm:spPr/>
      <dgm:t>
        <a:bodyPr/>
        <a:lstStyle/>
        <a:p>
          <a:endParaRPr lang="ru-RU"/>
        </a:p>
      </dgm:t>
    </dgm:pt>
    <dgm:pt modelId="{480EEFD7-6304-41F3-B2E5-324350FBB0A8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800" b="1" i="1" dirty="0" smtClean="0">
              <a:solidFill>
                <a:schemeClr val="tx2">
                  <a:lumMod val="10000"/>
                </a:schemeClr>
              </a:solidFill>
            </a:rPr>
            <a:t>Декабрь. </a:t>
          </a:r>
        </a:p>
        <a:p>
          <a:endParaRPr lang="ru-RU" sz="2800" b="1" i="1" dirty="0" smtClean="0">
            <a:solidFill>
              <a:schemeClr val="tx2">
                <a:lumMod val="10000"/>
              </a:schemeClr>
            </a:solidFill>
          </a:endParaRPr>
        </a:p>
        <a:p>
          <a:r>
            <a:rPr lang="ru-RU" sz="2400" dirty="0" smtClean="0">
              <a:solidFill>
                <a:schemeClr val="tx2">
                  <a:lumMod val="10000"/>
                </a:schemeClr>
              </a:solidFill>
            </a:rPr>
            <a:t>Занятие </a:t>
          </a:r>
          <a:r>
            <a:rPr lang="ru-RU" sz="2400" dirty="0" smtClean="0">
              <a:solidFill>
                <a:schemeClr val="tx2">
                  <a:lumMod val="25000"/>
                </a:schemeClr>
              </a:solidFill>
            </a:rPr>
            <a:t>«Семейные           традиции».</a:t>
          </a:r>
          <a:endParaRPr lang="ru-RU" sz="2400" dirty="0">
            <a:solidFill>
              <a:schemeClr val="tx2">
                <a:lumMod val="25000"/>
              </a:schemeClr>
            </a:solidFill>
          </a:endParaRPr>
        </a:p>
      </dgm:t>
    </dgm:pt>
    <dgm:pt modelId="{FFD919C1-5BED-4F0F-A6BD-FA44ADE39E8B}" type="parTrans" cxnId="{96BBC9F3-1617-43E5-AFB9-BF748FC7A203}">
      <dgm:prSet/>
      <dgm:spPr/>
      <dgm:t>
        <a:bodyPr/>
        <a:lstStyle/>
        <a:p>
          <a:endParaRPr lang="ru-RU"/>
        </a:p>
      </dgm:t>
    </dgm:pt>
    <dgm:pt modelId="{59E8A2B3-D406-41DA-B3EA-423F0CDFA341}" type="sibTrans" cxnId="{96BBC9F3-1617-43E5-AFB9-BF748FC7A203}">
      <dgm:prSet/>
      <dgm:spPr/>
      <dgm:t>
        <a:bodyPr/>
        <a:lstStyle/>
        <a:p>
          <a:endParaRPr lang="ru-RU"/>
        </a:p>
      </dgm:t>
    </dgm:pt>
    <dgm:pt modelId="{119AF531-0EF3-4F86-905B-DBD146BF9588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800" b="1" i="1" dirty="0" smtClean="0">
            <a:solidFill>
              <a:schemeClr val="tx2">
                <a:lumMod val="10000"/>
              </a:schemeClr>
            </a:solidFill>
          </a:endParaRPr>
        </a:p>
        <a:p>
          <a:r>
            <a:rPr lang="ru-RU" sz="2800" b="1" i="1" dirty="0" smtClean="0">
              <a:solidFill>
                <a:schemeClr val="tx2">
                  <a:lumMod val="10000"/>
                </a:schemeClr>
              </a:solidFill>
            </a:rPr>
            <a:t>Март. </a:t>
          </a:r>
        </a:p>
        <a:p>
          <a:endParaRPr lang="ru-RU" sz="2400" dirty="0" smtClean="0">
            <a:solidFill>
              <a:schemeClr val="tx2">
                <a:lumMod val="10000"/>
              </a:schemeClr>
            </a:solidFill>
          </a:endParaRPr>
        </a:p>
        <a:p>
          <a:r>
            <a:rPr lang="ru-RU" sz="2400" dirty="0" smtClean="0">
              <a:solidFill>
                <a:schemeClr val="tx2">
                  <a:lumMod val="10000"/>
                </a:schemeClr>
              </a:solidFill>
            </a:rPr>
            <a:t>Занятие </a:t>
          </a:r>
          <a:r>
            <a:rPr lang="ru-RU" sz="2400" dirty="0" smtClean="0">
              <a:solidFill>
                <a:schemeClr val="tx2">
                  <a:lumMod val="25000"/>
                </a:schemeClr>
              </a:solidFill>
            </a:rPr>
            <a:t>«Народная культура и традиции».    Масленица</a:t>
          </a:r>
          <a:r>
            <a:rPr lang="ru-RU" sz="2400" dirty="0" smtClean="0">
              <a:solidFill>
                <a:schemeClr val="tx2">
                  <a:lumMod val="10000"/>
                </a:schemeClr>
              </a:solidFill>
            </a:rPr>
            <a:t>.</a:t>
          </a:r>
          <a:endParaRPr lang="ru-RU" sz="2400" dirty="0">
            <a:solidFill>
              <a:schemeClr val="tx2">
                <a:lumMod val="10000"/>
              </a:schemeClr>
            </a:solidFill>
          </a:endParaRPr>
        </a:p>
      </dgm:t>
    </dgm:pt>
    <dgm:pt modelId="{E01120C1-87F0-4359-BC65-E86243C7002F}" type="parTrans" cxnId="{C3EF1E03-D825-4EC9-AEB5-841017A28D3F}">
      <dgm:prSet/>
      <dgm:spPr/>
      <dgm:t>
        <a:bodyPr/>
        <a:lstStyle/>
        <a:p>
          <a:endParaRPr lang="ru-RU"/>
        </a:p>
      </dgm:t>
    </dgm:pt>
    <dgm:pt modelId="{8BEA002C-8FA1-41B1-A012-1EA0D2981A62}" type="sibTrans" cxnId="{C3EF1E03-D825-4EC9-AEB5-841017A28D3F}">
      <dgm:prSet/>
      <dgm:spPr/>
      <dgm:t>
        <a:bodyPr/>
        <a:lstStyle/>
        <a:p>
          <a:endParaRPr lang="ru-RU"/>
        </a:p>
      </dgm:t>
    </dgm:pt>
    <dgm:pt modelId="{6AC59EB5-EE97-46D2-9EDB-E4FFECEEF6F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2800" b="1" i="1" dirty="0" smtClean="0">
            <a:solidFill>
              <a:schemeClr val="tx2">
                <a:lumMod val="10000"/>
              </a:schemeClr>
            </a:solidFill>
          </a:endParaRPr>
        </a:p>
        <a:p>
          <a:r>
            <a:rPr lang="ru-RU" sz="2800" b="1" i="1" dirty="0" smtClean="0">
              <a:solidFill>
                <a:schemeClr val="tx2">
                  <a:lumMod val="10000"/>
                </a:schemeClr>
              </a:solidFill>
            </a:rPr>
            <a:t>Май.  </a:t>
          </a:r>
        </a:p>
        <a:p>
          <a:endParaRPr lang="ru-RU" sz="2400" dirty="0" smtClean="0">
            <a:solidFill>
              <a:schemeClr val="tx2">
                <a:lumMod val="10000"/>
              </a:schemeClr>
            </a:solidFill>
          </a:endParaRPr>
        </a:p>
        <a:p>
          <a:r>
            <a:rPr lang="ru-RU" sz="2400" dirty="0" smtClean="0">
              <a:solidFill>
                <a:schemeClr val="tx2">
                  <a:lumMod val="10000"/>
                </a:schemeClr>
              </a:solidFill>
            </a:rPr>
            <a:t>Занятие  </a:t>
          </a:r>
          <a:r>
            <a:rPr lang="ru-RU" sz="2400" dirty="0" smtClean="0">
              <a:solidFill>
                <a:schemeClr val="tx2">
                  <a:lumMod val="25000"/>
                </a:schemeClr>
              </a:solidFill>
            </a:rPr>
            <a:t>«Основные проблемы семейных отношений»</a:t>
          </a:r>
          <a:endParaRPr lang="ru-RU" sz="2400" dirty="0">
            <a:solidFill>
              <a:schemeClr val="tx2">
                <a:lumMod val="25000"/>
              </a:schemeClr>
            </a:solidFill>
          </a:endParaRPr>
        </a:p>
      </dgm:t>
    </dgm:pt>
    <dgm:pt modelId="{502BB632-35CD-4196-89F0-48A9DE7B0FFE}" type="parTrans" cxnId="{43B8DBF3-7B9E-452B-A8C6-5AC0AD1D145C}">
      <dgm:prSet/>
      <dgm:spPr/>
      <dgm:t>
        <a:bodyPr/>
        <a:lstStyle/>
        <a:p>
          <a:endParaRPr lang="ru-RU"/>
        </a:p>
      </dgm:t>
    </dgm:pt>
    <dgm:pt modelId="{B844C634-3814-4780-B81B-F786F76AB41D}" type="sibTrans" cxnId="{43B8DBF3-7B9E-452B-A8C6-5AC0AD1D145C}">
      <dgm:prSet/>
      <dgm:spPr/>
      <dgm:t>
        <a:bodyPr/>
        <a:lstStyle/>
        <a:p>
          <a:endParaRPr lang="ru-RU"/>
        </a:p>
      </dgm:t>
    </dgm:pt>
    <dgm:pt modelId="{65B36ABA-2653-45FB-8DC2-55B181F755AB}" type="pres">
      <dgm:prSet presAssocID="{9E5EECAB-20BB-407E-875F-8F344EEA02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8EF002-D07F-4CBE-96CD-4B58C10AFACA}" type="pres">
      <dgm:prSet presAssocID="{D2FCF0DD-97A0-4E68-8103-5FEE7D5F7FC3}" presName="vertOne" presStyleCnt="0"/>
      <dgm:spPr/>
    </dgm:pt>
    <dgm:pt modelId="{0BBD1091-5CA6-45DB-BFF2-184A63FD490E}" type="pres">
      <dgm:prSet presAssocID="{D2FCF0DD-97A0-4E68-8103-5FEE7D5F7FC3}" presName="txOne" presStyleLbl="node0" presStyleIdx="0" presStyleCnt="1" custScaleX="96641" custScaleY="36367" custLinFactNeighborX="848" custLinFactNeighborY="20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DEADD6-CE65-4425-825A-20D4AEB17D7E}" type="pres">
      <dgm:prSet presAssocID="{D2FCF0DD-97A0-4E68-8103-5FEE7D5F7FC3}" presName="parTransOne" presStyleCnt="0"/>
      <dgm:spPr/>
    </dgm:pt>
    <dgm:pt modelId="{0DE1ED76-5F6F-4AA6-94B9-3AB39CA39B1E}" type="pres">
      <dgm:prSet presAssocID="{D2FCF0DD-97A0-4E68-8103-5FEE7D5F7FC3}" presName="horzOne" presStyleCnt="0"/>
      <dgm:spPr/>
    </dgm:pt>
    <dgm:pt modelId="{7A5EB64F-A5FB-4BD5-8C04-50DEC84FEBF3}" type="pres">
      <dgm:prSet presAssocID="{E96ECF58-567B-4A96-BEB5-47D1E53F64D0}" presName="vertTwo" presStyleCnt="0"/>
      <dgm:spPr/>
    </dgm:pt>
    <dgm:pt modelId="{15A4BAEA-938A-4743-9671-95272994E923}" type="pres">
      <dgm:prSet presAssocID="{E96ECF58-567B-4A96-BEB5-47D1E53F64D0}" presName="txTwo" presStyleLbl="node2" presStyleIdx="0" presStyleCnt="4" custLinFactNeighborX="10745" custLinFactNeighborY="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6417E1-E4F3-49F0-8AEE-144BC3AA0098}" type="pres">
      <dgm:prSet presAssocID="{E96ECF58-567B-4A96-BEB5-47D1E53F64D0}" presName="horzTwo" presStyleCnt="0"/>
      <dgm:spPr/>
    </dgm:pt>
    <dgm:pt modelId="{E729E38F-325F-4053-8268-6E895EB15A97}" type="pres">
      <dgm:prSet presAssocID="{6E39FF8C-9AFF-4771-87EC-722BA49A4EB4}" presName="sibSpaceTwo" presStyleCnt="0"/>
      <dgm:spPr/>
    </dgm:pt>
    <dgm:pt modelId="{D6B12924-6D6D-4270-9048-09811A3D7C23}" type="pres">
      <dgm:prSet presAssocID="{480EEFD7-6304-41F3-B2E5-324350FBB0A8}" presName="vertTwo" presStyleCnt="0"/>
      <dgm:spPr/>
    </dgm:pt>
    <dgm:pt modelId="{30063605-86DF-4745-84C1-C1FBF0A07CEC}" type="pres">
      <dgm:prSet presAssocID="{480EEFD7-6304-41F3-B2E5-324350FBB0A8}" presName="txTwo" presStyleLbl="node2" presStyleIdx="1" presStyleCnt="4" custLinFactNeighborX="6877" custLinFactNeighborY="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F76350-083D-4BBE-AE21-82A530CE8507}" type="pres">
      <dgm:prSet presAssocID="{480EEFD7-6304-41F3-B2E5-324350FBB0A8}" presName="horzTwo" presStyleCnt="0"/>
      <dgm:spPr/>
    </dgm:pt>
    <dgm:pt modelId="{222A8912-9F1B-4BBB-95AB-6E08D8C7ED1C}" type="pres">
      <dgm:prSet presAssocID="{59E8A2B3-D406-41DA-B3EA-423F0CDFA341}" presName="sibSpaceTwo" presStyleCnt="0"/>
      <dgm:spPr/>
    </dgm:pt>
    <dgm:pt modelId="{C73D56BD-991C-4F07-81BF-69B5DB0EF382}" type="pres">
      <dgm:prSet presAssocID="{119AF531-0EF3-4F86-905B-DBD146BF9588}" presName="vertTwo" presStyleCnt="0"/>
      <dgm:spPr/>
    </dgm:pt>
    <dgm:pt modelId="{F9527303-0922-499C-A497-5E9F32979F70}" type="pres">
      <dgm:prSet presAssocID="{119AF531-0EF3-4F86-905B-DBD146BF9588}" presName="txTwo" presStyleLbl="node2" presStyleIdx="2" presStyleCnt="4" custLinFactNeighborX="3009" custLinFactNeighborY="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ED8362-30CA-4F11-A13A-55D3B6C86C91}" type="pres">
      <dgm:prSet presAssocID="{119AF531-0EF3-4F86-905B-DBD146BF9588}" presName="horzTwo" presStyleCnt="0"/>
      <dgm:spPr/>
    </dgm:pt>
    <dgm:pt modelId="{73C1805C-20B1-46EE-87D9-5A3D9A9AA67A}" type="pres">
      <dgm:prSet presAssocID="{8BEA002C-8FA1-41B1-A012-1EA0D2981A62}" presName="sibSpaceTwo" presStyleCnt="0"/>
      <dgm:spPr/>
    </dgm:pt>
    <dgm:pt modelId="{8BA230D4-E564-426F-92C0-0553C98EE115}" type="pres">
      <dgm:prSet presAssocID="{6AC59EB5-EE97-46D2-9EDB-E4FFECEEF6F1}" presName="vertTwo" presStyleCnt="0"/>
      <dgm:spPr/>
    </dgm:pt>
    <dgm:pt modelId="{6744E6CC-467E-4C59-90C0-89EE506CC48D}" type="pres">
      <dgm:prSet presAssocID="{6AC59EB5-EE97-46D2-9EDB-E4FFECEEF6F1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85BE9-A10B-40E6-B17A-96865FA16822}" type="pres">
      <dgm:prSet presAssocID="{6AC59EB5-EE97-46D2-9EDB-E4FFECEEF6F1}" presName="horzTwo" presStyleCnt="0"/>
      <dgm:spPr/>
    </dgm:pt>
  </dgm:ptLst>
  <dgm:cxnLst>
    <dgm:cxn modelId="{96BBC9F3-1617-43E5-AFB9-BF748FC7A203}" srcId="{D2FCF0DD-97A0-4E68-8103-5FEE7D5F7FC3}" destId="{480EEFD7-6304-41F3-B2E5-324350FBB0A8}" srcOrd="1" destOrd="0" parTransId="{FFD919C1-5BED-4F0F-A6BD-FA44ADE39E8B}" sibTransId="{59E8A2B3-D406-41DA-B3EA-423F0CDFA341}"/>
    <dgm:cxn modelId="{BA2ED336-0CE3-4209-930C-DB11B685118B}" type="presOf" srcId="{9E5EECAB-20BB-407E-875F-8F344EEA02E9}" destId="{65B36ABA-2653-45FB-8DC2-55B181F755AB}" srcOrd="0" destOrd="0" presId="urn:microsoft.com/office/officeart/2005/8/layout/hierarchy4"/>
    <dgm:cxn modelId="{535271D3-51DB-43AC-AB3C-1548160669DB}" type="presOf" srcId="{E96ECF58-567B-4A96-BEB5-47D1E53F64D0}" destId="{15A4BAEA-938A-4743-9671-95272994E923}" srcOrd="0" destOrd="0" presId="urn:microsoft.com/office/officeart/2005/8/layout/hierarchy4"/>
    <dgm:cxn modelId="{C3EF1E03-D825-4EC9-AEB5-841017A28D3F}" srcId="{D2FCF0DD-97A0-4E68-8103-5FEE7D5F7FC3}" destId="{119AF531-0EF3-4F86-905B-DBD146BF9588}" srcOrd="2" destOrd="0" parTransId="{E01120C1-87F0-4359-BC65-E86243C7002F}" sibTransId="{8BEA002C-8FA1-41B1-A012-1EA0D2981A62}"/>
    <dgm:cxn modelId="{89C587A2-946B-4877-ACBC-F4E53FC7837E}" srcId="{D2FCF0DD-97A0-4E68-8103-5FEE7D5F7FC3}" destId="{E96ECF58-567B-4A96-BEB5-47D1E53F64D0}" srcOrd="0" destOrd="0" parTransId="{EB4AF241-0AC9-4993-B587-504B7FB99BF0}" sibTransId="{6E39FF8C-9AFF-4771-87EC-722BA49A4EB4}"/>
    <dgm:cxn modelId="{0046447D-8EFF-4E73-9CFF-A7517C5A4385}" srcId="{9E5EECAB-20BB-407E-875F-8F344EEA02E9}" destId="{D2FCF0DD-97A0-4E68-8103-5FEE7D5F7FC3}" srcOrd="0" destOrd="0" parTransId="{574A4278-E647-47A7-B59B-48DCBA78686A}" sibTransId="{D7761782-4B5A-47E6-95B0-80261E414DC1}"/>
    <dgm:cxn modelId="{A76BBC07-4ED5-42B0-8533-8D1B41BC32BA}" type="presOf" srcId="{480EEFD7-6304-41F3-B2E5-324350FBB0A8}" destId="{30063605-86DF-4745-84C1-C1FBF0A07CEC}" srcOrd="0" destOrd="0" presId="urn:microsoft.com/office/officeart/2005/8/layout/hierarchy4"/>
    <dgm:cxn modelId="{43B8DBF3-7B9E-452B-A8C6-5AC0AD1D145C}" srcId="{D2FCF0DD-97A0-4E68-8103-5FEE7D5F7FC3}" destId="{6AC59EB5-EE97-46D2-9EDB-E4FFECEEF6F1}" srcOrd="3" destOrd="0" parTransId="{502BB632-35CD-4196-89F0-48A9DE7B0FFE}" sibTransId="{B844C634-3814-4780-B81B-F786F76AB41D}"/>
    <dgm:cxn modelId="{E686E819-2BFC-499F-950E-29D25E292CF4}" type="presOf" srcId="{6AC59EB5-EE97-46D2-9EDB-E4FFECEEF6F1}" destId="{6744E6CC-467E-4C59-90C0-89EE506CC48D}" srcOrd="0" destOrd="0" presId="urn:microsoft.com/office/officeart/2005/8/layout/hierarchy4"/>
    <dgm:cxn modelId="{B4CFC8AB-9311-4377-8FAD-B5D01E5D91F9}" type="presOf" srcId="{119AF531-0EF3-4F86-905B-DBD146BF9588}" destId="{F9527303-0922-499C-A497-5E9F32979F70}" srcOrd="0" destOrd="0" presId="urn:microsoft.com/office/officeart/2005/8/layout/hierarchy4"/>
    <dgm:cxn modelId="{D6375268-713A-48F3-8FEA-35002DB7EFA8}" type="presOf" srcId="{D2FCF0DD-97A0-4E68-8103-5FEE7D5F7FC3}" destId="{0BBD1091-5CA6-45DB-BFF2-184A63FD490E}" srcOrd="0" destOrd="0" presId="urn:microsoft.com/office/officeart/2005/8/layout/hierarchy4"/>
    <dgm:cxn modelId="{FA3BA95E-5AFB-439B-BB8D-0AC9C86AD02F}" type="presParOf" srcId="{65B36ABA-2653-45FB-8DC2-55B181F755AB}" destId="{5F8EF002-D07F-4CBE-96CD-4B58C10AFACA}" srcOrd="0" destOrd="0" presId="urn:microsoft.com/office/officeart/2005/8/layout/hierarchy4"/>
    <dgm:cxn modelId="{2D1B058F-70BC-472B-B4AE-64D97E6CEE43}" type="presParOf" srcId="{5F8EF002-D07F-4CBE-96CD-4B58C10AFACA}" destId="{0BBD1091-5CA6-45DB-BFF2-184A63FD490E}" srcOrd="0" destOrd="0" presId="urn:microsoft.com/office/officeart/2005/8/layout/hierarchy4"/>
    <dgm:cxn modelId="{F899AA30-C040-4683-8872-A03BDDAEC274}" type="presParOf" srcId="{5F8EF002-D07F-4CBE-96CD-4B58C10AFACA}" destId="{CEDEADD6-CE65-4425-825A-20D4AEB17D7E}" srcOrd="1" destOrd="0" presId="urn:microsoft.com/office/officeart/2005/8/layout/hierarchy4"/>
    <dgm:cxn modelId="{250AD514-4238-461E-B290-68EDBF9A7355}" type="presParOf" srcId="{5F8EF002-D07F-4CBE-96CD-4B58C10AFACA}" destId="{0DE1ED76-5F6F-4AA6-94B9-3AB39CA39B1E}" srcOrd="2" destOrd="0" presId="urn:microsoft.com/office/officeart/2005/8/layout/hierarchy4"/>
    <dgm:cxn modelId="{9F8EDC6D-569A-48E2-816D-2BCD69A77A86}" type="presParOf" srcId="{0DE1ED76-5F6F-4AA6-94B9-3AB39CA39B1E}" destId="{7A5EB64F-A5FB-4BD5-8C04-50DEC84FEBF3}" srcOrd="0" destOrd="0" presId="urn:microsoft.com/office/officeart/2005/8/layout/hierarchy4"/>
    <dgm:cxn modelId="{01D4D937-F887-4266-A7DD-90CE313E9D2C}" type="presParOf" srcId="{7A5EB64F-A5FB-4BD5-8C04-50DEC84FEBF3}" destId="{15A4BAEA-938A-4743-9671-95272994E923}" srcOrd="0" destOrd="0" presId="urn:microsoft.com/office/officeart/2005/8/layout/hierarchy4"/>
    <dgm:cxn modelId="{397F3B8E-F9C8-4A3B-B5C8-64C03F5622F5}" type="presParOf" srcId="{7A5EB64F-A5FB-4BD5-8C04-50DEC84FEBF3}" destId="{D16417E1-E4F3-49F0-8AEE-144BC3AA0098}" srcOrd="1" destOrd="0" presId="urn:microsoft.com/office/officeart/2005/8/layout/hierarchy4"/>
    <dgm:cxn modelId="{FE4E935B-E2B8-4D40-8419-E7D9087DCE2A}" type="presParOf" srcId="{0DE1ED76-5F6F-4AA6-94B9-3AB39CA39B1E}" destId="{E729E38F-325F-4053-8268-6E895EB15A97}" srcOrd="1" destOrd="0" presId="urn:microsoft.com/office/officeart/2005/8/layout/hierarchy4"/>
    <dgm:cxn modelId="{74A1DC2F-9C93-480B-80B8-B1013B161503}" type="presParOf" srcId="{0DE1ED76-5F6F-4AA6-94B9-3AB39CA39B1E}" destId="{D6B12924-6D6D-4270-9048-09811A3D7C23}" srcOrd="2" destOrd="0" presId="urn:microsoft.com/office/officeart/2005/8/layout/hierarchy4"/>
    <dgm:cxn modelId="{B8044832-F3A0-402E-8618-F345FCF4131E}" type="presParOf" srcId="{D6B12924-6D6D-4270-9048-09811A3D7C23}" destId="{30063605-86DF-4745-84C1-C1FBF0A07CEC}" srcOrd="0" destOrd="0" presId="urn:microsoft.com/office/officeart/2005/8/layout/hierarchy4"/>
    <dgm:cxn modelId="{8444FC2C-F850-4614-97E3-1CC9A893DCFE}" type="presParOf" srcId="{D6B12924-6D6D-4270-9048-09811A3D7C23}" destId="{BBF76350-083D-4BBE-AE21-82A530CE8507}" srcOrd="1" destOrd="0" presId="urn:microsoft.com/office/officeart/2005/8/layout/hierarchy4"/>
    <dgm:cxn modelId="{87FE0A4D-A9C4-4880-8A20-2937E6B3A29E}" type="presParOf" srcId="{0DE1ED76-5F6F-4AA6-94B9-3AB39CA39B1E}" destId="{222A8912-9F1B-4BBB-95AB-6E08D8C7ED1C}" srcOrd="3" destOrd="0" presId="urn:microsoft.com/office/officeart/2005/8/layout/hierarchy4"/>
    <dgm:cxn modelId="{786B1856-7A69-413D-940F-2092E9B59037}" type="presParOf" srcId="{0DE1ED76-5F6F-4AA6-94B9-3AB39CA39B1E}" destId="{C73D56BD-991C-4F07-81BF-69B5DB0EF382}" srcOrd="4" destOrd="0" presId="urn:microsoft.com/office/officeart/2005/8/layout/hierarchy4"/>
    <dgm:cxn modelId="{20692B6F-483A-45B4-A593-8AF198EF7591}" type="presParOf" srcId="{C73D56BD-991C-4F07-81BF-69B5DB0EF382}" destId="{F9527303-0922-499C-A497-5E9F32979F70}" srcOrd="0" destOrd="0" presId="urn:microsoft.com/office/officeart/2005/8/layout/hierarchy4"/>
    <dgm:cxn modelId="{CBB61D3D-8BDC-4CB2-B559-E2AE87120BEA}" type="presParOf" srcId="{C73D56BD-991C-4F07-81BF-69B5DB0EF382}" destId="{86ED8362-30CA-4F11-A13A-55D3B6C86C91}" srcOrd="1" destOrd="0" presId="urn:microsoft.com/office/officeart/2005/8/layout/hierarchy4"/>
    <dgm:cxn modelId="{CD465B0B-A9EF-429F-9ADE-5E9B5A4797FF}" type="presParOf" srcId="{0DE1ED76-5F6F-4AA6-94B9-3AB39CA39B1E}" destId="{73C1805C-20B1-46EE-87D9-5A3D9A9AA67A}" srcOrd="5" destOrd="0" presId="urn:microsoft.com/office/officeart/2005/8/layout/hierarchy4"/>
    <dgm:cxn modelId="{13D05E77-45C7-4361-BCFA-40F88A475C5F}" type="presParOf" srcId="{0DE1ED76-5F6F-4AA6-94B9-3AB39CA39B1E}" destId="{8BA230D4-E564-426F-92C0-0553C98EE115}" srcOrd="6" destOrd="0" presId="urn:microsoft.com/office/officeart/2005/8/layout/hierarchy4"/>
    <dgm:cxn modelId="{E165A9DF-BC6B-4640-BDB6-B8C2A70FECDA}" type="presParOf" srcId="{8BA230D4-E564-426F-92C0-0553C98EE115}" destId="{6744E6CC-467E-4C59-90C0-89EE506CC48D}" srcOrd="0" destOrd="0" presId="urn:microsoft.com/office/officeart/2005/8/layout/hierarchy4"/>
    <dgm:cxn modelId="{65FE78C1-DF0F-4E0F-B3FA-09CFF4752C7A}" type="presParOf" srcId="{8BA230D4-E564-426F-92C0-0553C98EE115}" destId="{E1785BE9-A10B-40E6-B17A-96865FA16822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72F8C0-6D01-4925-BCA2-50645890175E}" type="doc">
      <dgm:prSet loTypeId="urn:microsoft.com/office/officeart/2005/8/layout/hierarchy4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A520A5-417A-4977-BDA2-1511209F2D2C}">
      <dgm:prSet phldrT="[Текст]" custT="1"/>
      <dgm:spPr>
        <a:solidFill>
          <a:schemeClr val="accent2"/>
        </a:solidFill>
        <a:ln w="101600">
          <a:solidFill>
            <a:schemeClr val="tx1"/>
          </a:solidFill>
        </a:ln>
      </dgm:spPr>
      <dgm:t>
        <a:bodyPr/>
        <a:lstStyle/>
        <a:p>
          <a:r>
            <a:rPr lang="ru-RU" sz="4000" b="1" dirty="0" smtClean="0">
              <a:solidFill>
                <a:schemeClr val="tx2">
                  <a:lumMod val="10000"/>
                </a:schemeClr>
              </a:solidFill>
            </a:rPr>
            <a:t>Проблемные семьи</a:t>
          </a:r>
          <a:endParaRPr lang="ru-RU" sz="4000" b="1" dirty="0">
            <a:solidFill>
              <a:schemeClr val="tx2">
                <a:lumMod val="10000"/>
              </a:schemeClr>
            </a:solidFill>
          </a:endParaRPr>
        </a:p>
      </dgm:t>
    </dgm:pt>
    <dgm:pt modelId="{B1929DE5-D908-48CA-9273-F9D32784CA6E}" type="parTrans" cxnId="{9ED26A60-8500-4159-B7D3-1162D5C35374}">
      <dgm:prSet/>
      <dgm:spPr/>
      <dgm:t>
        <a:bodyPr/>
        <a:lstStyle/>
        <a:p>
          <a:endParaRPr lang="ru-RU"/>
        </a:p>
      </dgm:t>
    </dgm:pt>
    <dgm:pt modelId="{C644FFC2-3597-43FD-977A-1FDFF5B7E09A}" type="sibTrans" cxnId="{9ED26A60-8500-4159-B7D3-1162D5C35374}">
      <dgm:prSet/>
      <dgm:spPr/>
      <dgm:t>
        <a:bodyPr/>
        <a:lstStyle/>
        <a:p>
          <a:endParaRPr lang="ru-RU"/>
        </a:p>
      </dgm:t>
    </dgm:pt>
    <dgm:pt modelId="{4677A7BA-BA34-48BF-A3AA-796D05DC06E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2">
                  <a:lumMod val="10000"/>
                </a:schemeClr>
              </a:solidFill>
            </a:rPr>
            <a:t>Проблемные родители, </a:t>
          </a:r>
          <a:r>
            <a:rPr lang="ru-RU" sz="2800" dirty="0" err="1" smtClean="0">
              <a:solidFill>
                <a:schemeClr val="tx2">
                  <a:lumMod val="10000"/>
                </a:schemeClr>
              </a:solidFill>
            </a:rPr>
            <a:t>бла-гополучные</a:t>
          </a:r>
          <a:r>
            <a:rPr lang="ru-RU" sz="2800" dirty="0" smtClean="0">
              <a:solidFill>
                <a:schemeClr val="tx2">
                  <a:lumMod val="10000"/>
                </a:schemeClr>
              </a:solidFill>
            </a:rPr>
            <a:t> дети</a:t>
          </a:r>
          <a:endParaRPr lang="ru-RU" sz="2800" dirty="0">
            <a:solidFill>
              <a:schemeClr val="tx2">
                <a:lumMod val="10000"/>
              </a:schemeClr>
            </a:solidFill>
          </a:endParaRPr>
        </a:p>
      </dgm:t>
    </dgm:pt>
    <dgm:pt modelId="{A36C5381-7168-4E55-B325-9917DFBDE6D3}" type="parTrans" cxnId="{AA4E5EFD-2128-46EB-911D-15158A84C62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A5838A7-920A-49FA-BB48-D3C41FE1C397}" type="sibTrans" cxnId="{AA4E5EFD-2128-46EB-911D-15158A84C621}">
      <dgm:prSet/>
      <dgm:spPr/>
      <dgm:t>
        <a:bodyPr/>
        <a:lstStyle/>
        <a:p>
          <a:endParaRPr lang="ru-RU"/>
        </a:p>
      </dgm:t>
    </dgm:pt>
    <dgm:pt modelId="{2EB65F3B-CE04-4284-811A-A687D90DB4F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err="1" smtClean="0">
              <a:solidFill>
                <a:srgbClr val="002060"/>
              </a:solidFill>
            </a:rPr>
            <a:t>Благоприят</a:t>
          </a:r>
          <a:r>
            <a:rPr lang="ru-RU" sz="2800" dirty="0" smtClean="0">
              <a:solidFill>
                <a:srgbClr val="002060"/>
              </a:solidFill>
            </a:rPr>
            <a:t> -</a:t>
          </a:r>
          <a:r>
            <a:rPr lang="ru-RU" sz="2800" dirty="0" err="1" smtClean="0">
              <a:solidFill>
                <a:srgbClr val="002060"/>
              </a:solidFill>
            </a:rPr>
            <a:t>ные</a:t>
          </a:r>
          <a:r>
            <a:rPr lang="ru-RU" sz="2800" dirty="0" smtClean="0">
              <a:solidFill>
                <a:srgbClr val="002060"/>
              </a:solidFill>
            </a:rPr>
            <a:t> условия в семье,              но проблемные дети</a:t>
          </a:r>
          <a:endParaRPr lang="ru-RU" sz="2800" dirty="0">
            <a:solidFill>
              <a:srgbClr val="002060"/>
            </a:solidFill>
          </a:endParaRPr>
        </a:p>
      </dgm:t>
    </dgm:pt>
    <dgm:pt modelId="{A011F169-27B1-49DD-8B6C-8ECF5996CCE9}" type="parTrans" cxnId="{FD21920B-2718-4F82-AAD1-65DF03EC89BF}">
      <dgm:prSet/>
      <dgm:spPr/>
      <dgm:t>
        <a:bodyPr/>
        <a:lstStyle/>
        <a:p>
          <a:endParaRPr lang="ru-RU"/>
        </a:p>
      </dgm:t>
    </dgm:pt>
    <dgm:pt modelId="{3AE05396-6FB3-4832-A701-2CE45120F55E}" type="sibTrans" cxnId="{FD21920B-2718-4F82-AAD1-65DF03EC89BF}">
      <dgm:prSet/>
      <dgm:spPr/>
      <dgm:t>
        <a:bodyPr/>
        <a:lstStyle/>
        <a:p>
          <a:endParaRPr lang="ru-RU"/>
        </a:p>
      </dgm:t>
    </dgm:pt>
    <dgm:pt modelId="{2B969B6A-0F09-4ACF-9102-7EF07FD2A99E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</a:rPr>
            <a:t>Проблемные родители,      проблемные дети</a:t>
          </a:r>
          <a:r>
            <a:rPr lang="ru-RU" sz="2400" dirty="0" smtClean="0">
              <a:solidFill>
                <a:srgbClr val="002060"/>
              </a:solidFill>
            </a:rPr>
            <a:t>.</a:t>
          </a:r>
          <a:endParaRPr lang="ru-RU" sz="2400" dirty="0">
            <a:solidFill>
              <a:srgbClr val="002060"/>
            </a:solidFill>
          </a:endParaRPr>
        </a:p>
      </dgm:t>
    </dgm:pt>
    <dgm:pt modelId="{50A1B6AD-2B2D-4C03-9D2B-73651EBB52EC}" type="parTrans" cxnId="{F05D6D70-BB61-46F4-A8CE-5C4BA512CD22}">
      <dgm:prSet/>
      <dgm:spPr/>
      <dgm:t>
        <a:bodyPr/>
        <a:lstStyle/>
        <a:p>
          <a:endParaRPr lang="ru-RU"/>
        </a:p>
      </dgm:t>
    </dgm:pt>
    <dgm:pt modelId="{ABC68F5C-51D7-4F8A-9BAE-E6F72B5DB24F}" type="sibTrans" cxnId="{F05D6D70-BB61-46F4-A8CE-5C4BA512CD22}">
      <dgm:prSet/>
      <dgm:spPr/>
      <dgm:t>
        <a:bodyPr/>
        <a:lstStyle/>
        <a:p>
          <a:endParaRPr lang="ru-RU"/>
        </a:p>
      </dgm:t>
    </dgm:pt>
    <dgm:pt modelId="{A697A0EA-FA9C-44FF-9627-CD73B8F78A4A}" type="pres">
      <dgm:prSet presAssocID="{E072F8C0-6D01-4925-BCA2-5064589017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582CE0-A603-4248-BE7C-9CDBECF471AD}" type="pres">
      <dgm:prSet presAssocID="{FAA520A5-417A-4977-BDA2-1511209F2D2C}" presName="vertOne" presStyleCnt="0"/>
      <dgm:spPr/>
    </dgm:pt>
    <dgm:pt modelId="{9DE46C71-5A27-4F5E-B89A-72E90D6762B3}" type="pres">
      <dgm:prSet presAssocID="{FAA520A5-417A-4977-BDA2-1511209F2D2C}" presName="txOne" presStyleLbl="node0" presStyleIdx="0" presStyleCnt="1" custScaleX="95046" custScaleY="23042" custLinFactNeighborX="865" custLinFactNeighborY="-31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19B714-EFEF-44A0-8778-073DE6333C9C}" type="pres">
      <dgm:prSet presAssocID="{FAA520A5-417A-4977-BDA2-1511209F2D2C}" presName="parTransOne" presStyleCnt="0"/>
      <dgm:spPr/>
    </dgm:pt>
    <dgm:pt modelId="{D736BDDE-58BC-4AB8-BD4B-10B9D1A0352A}" type="pres">
      <dgm:prSet presAssocID="{FAA520A5-417A-4977-BDA2-1511209F2D2C}" presName="horzOne" presStyleCnt="0"/>
      <dgm:spPr/>
    </dgm:pt>
    <dgm:pt modelId="{2A2A48A3-40D9-4885-8613-21F32366DB44}" type="pres">
      <dgm:prSet presAssocID="{4677A7BA-BA34-48BF-A3AA-796D05DC06EB}" presName="vertTwo" presStyleCnt="0"/>
      <dgm:spPr/>
    </dgm:pt>
    <dgm:pt modelId="{B60F0E8C-EA53-4FED-8923-9EEEDD01BB6F}" type="pres">
      <dgm:prSet presAssocID="{4677A7BA-BA34-48BF-A3AA-796D05DC06EB}" presName="txTwo" presStyleLbl="node2" presStyleIdx="0" presStyleCnt="3" custScaleX="72155" custScaleY="63807" custLinFactNeighborX="7488" custLinFactNeighborY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22B0E-3AFC-4990-B9D0-7FCC9D46889F}" type="pres">
      <dgm:prSet presAssocID="{4677A7BA-BA34-48BF-A3AA-796D05DC06EB}" presName="horzTwo" presStyleCnt="0"/>
      <dgm:spPr/>
    </dgm:pt>
    <dgm:pt modelId="{6786E6E7-D353-472C-9B1E-B043549BED1F}" type="pres">
      <dgm:prSet presAssocID="{9A5838A7-920A-49FA-BB48-D3C41FE1C397}" presName="sibSpaceTwo" presStyleCnt="0"/>
      <dgm:spPr/>
    </dgm:pt>
    <dgm:pt modelId="{33B7C759-4762-4645-97DE-1705D00527D6}" type="pres">
      <dgm:prSet presAssocID="{2EB65F3B-CE04-4284-811A-A687D90DB4F0}" presName="vertTwo" presStyleCnt="0"/>
      <dgm:spPr/>
    </dgm:pt>
    <dgm:pt modelId="{64203BED-DF2D-4E86-ACA9-44D9E8B1E60D}" type="pres">
      <dgm:prSet presAssocID="{2EB65F3B-CE04-4284-811A-A687D90DB4F0}" presName="txTwo" presStyleLbl="node2" presStyleIdx="1" presStyleCnt="3" custScaleX="67492" custScaleY="65029" custLinFactNeighborX="2427" custLinFactNeighborY="-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D6AA41-9799-492E-BD7D-823E066ED446}" type="pres">
      <dgm:prSet presAssocID="{2EB65F3B-CE04-4284-811A-A687D90DB4F0}" presName="horzTwo" presStyleCnt="0"/>
      <dgm:spPr/>
    </dgm:pt>
    <dgm:pt modelId="{55EBECF3-485C-44C0-B277-37B2593C21B9}" type="pres">
      <dgm:prSet presAssocID="{3AE05396-6FB3-4832-A701-2CE45120F55E}" presName="sibSpaceTwo" presStyleCnt="0"/>
      <dgm:spPr/>
    </dgm:pt>
    <dgm:pt modelId="{B00B65CA-0268-4577-8147-D1BDAD1A4981}" type="pres">
      <dgm:prSet presAssocID="{2B969B6A-0F09-4ACF-9102-7EF07FD2A99E}" presName="vertTwo" presStyleCnt="0"/>
      <dgm:spPr/>
    </dgm:pt>
    <dgm:pt modelId="{671770AB-5755-4183-8C5C-2B97F992C153}" type="pres">
      <dgm:prSet presAssocID="{2B969B6A-0F09-4ACF-9102-7EF07FD2A99E}" presName="txTwo" presStyleLbl="node2" presStyleIdx="2" presStyleCnt="3" custScaleX="67637" custScaleY="65113" custLinFactNeighborX="-2583" custLinFactNeighborY="-1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BD096-033B-4046-A404-07679097C4C9}" type="pres">
      <dgm:prSet presAssocID="{2B969B6A-0F09-4ACF-9102-7EF07FD2A99E}" presName="horzTwo" presStyleCnt="0"/>
      <dgm:spPr/>
    </dgm:pt>
  </dgm:ptLst>
  <dgm:cxnLst>
    <dgm:cxn modelId="{BBE2B46A-415B-4772-8B8E-0F8D3009E3B3}" type="presOf" srcId="{2B969B6A-0F09-4ACF-9102-7EF07FD2A99E}" destId="{671770AB-5755-4183-8C5C-2B97F992C153}" srcOrd="0" destOrd="0" presId="urn:microsoft.com/office/officeart/2005/8/layout/hierarchy4"/>
    <dgm:cxn modelId="{5772AC5A-F5DD-4A74-837C-0B72428A595C}" type="presOf" srcId="{4677A7BA-BA34-48BF-A3AA-796D05DC06EB}" destId="{B60F0E8C-EA53-4FED-8923-9EEEDD01BB6F}" srcOrd="0" destOrd="0" presId="urn:microsoft.com/office/officeart/2005/8/layout/hierarchy4"/>
    <dgm:cxn modelId="{F05D6D70-BB61-46F4-A8CE-5C4BA512CD22}" srcId="{FAA520A5-417A-4977-BDA2-1511209F2D2C}" destId="{2B969B6A-0F09-4ACF-9102-7EF07FD2A99E}" srcOrd="2" destOrd="0" parTransId="{50A1B6AD-2B2D-4C03-9D2B-73651EBB52EC}" sibTransId="{ABC68F5C-51D7-4F8A-9BAE-E6F72B5DB24F}"/>
    <dgm:cxn modelId="{AA4E5EFD-2128-46EB-911D-15158A84C621}" srcId="{FAA520A5-417A-4977-BDA2-1511209F2D2C}" destId="{4677A7BA-BA34-48BF-A3AA-796D05DC06EB}" srcOrd="0" destOrd="0" parTransId="{A36C5381-7168-4E55-B325-9917DFBDE6D3}" sibTransId="{9A5838A7-920A-49FA-BB48-D3C41FE1C397}"/>
    <dgm:cxn modelId="{E55AD18C-050E-4FA5-BE37-55FFFF212B1D}" type="presOf" srcId="{E072F8C0-6D01-4925-BCA2-50645890175E}" destId="{A697A0EA-FA9C-44FF-9627-CD73B8F78A4A}" srcOrd="0" destOrd="0" presId="urn:microsoft.com/office/officeart/2005/8/layout/hierarchy4"/>
    <dgm:cxn modelId="{FD21920B-2718-4F82-AAD1-65DF03EC89BF}" srcId="{FAA520A5-417A-4977-BDA2-1511209F2D2C}" destId="{2EB65F3B-CE04-4284-811A-A687D90DB4F0}" srcOrd="1" destOrd="0" parTransId="{A011F169-27B1-49DD-8B6C-8ECF5996CCE9}" sibTransId="{3AE05396-6FB3-4832-A701-2CE45120F55E}"/>
    <dgm:cxn modelId="{9ED26A60-8500-4159-B7D3-1162D5C35374}" srcId="{E072F8C0-6D01-4925-BCA2-50645890175E}" destId="{FAA520A5-417A-4977-BDA2-1511209F2D2C}" srcOrd="0" destOrd="0" parTransId="{B1929DE5-D908-48CA-9273-F9D32784CA6E}" sibTransId="{C644FFC2-3597-43FD-977A-1FDFF5B7E09A}"/>
    <dgm:cxn modelId="{6A9D8F1C-A856-4776-AF76-F310A8A52386}" type="presOf" srcId="{FAA520A5-417A-4977-BDA2-1511209F2D2C}" destId="{9DE46C71-5A27-4F5E-B89A-72E90D6762B3}" srcOrd="0" destOrd="0" presId="urn:microsoft.com/office/officeart/2005/8/layout/hierarchy4"/>
    <dgm:cxn modelId="{593E386F-47BC-464F-95AD-2D45F6862600}" type="presOf" srcId="{2EB65F3B-CE04-4284-811A-A687D90DB4F0}" destId="{64203BED-DF2D-4E86-ACA9-44D9E8B1E60D}" srcOrd="0" destOrd="0" presId="urn:microsoft.com/office/officeart/2005/8/layout/hierarchy4"/>
    <dgm:cxn modelId="{BBF8DD7D-F5A7-436D-A91E-513CFBE5F0E2}" type="presParOf" srcId="{A697A0EA-FA9C-44FF-9627-CD73B8F78A4A}" destId="{82582CE0-A603-4248-BE7C-9CDBECF471AD}" srcOrd="0" destOrd="0" presId="urn:microsoft.com/office/officeart/2005/8/layout/hierarchy4"/>
    <dgm:cxn modelId="{FB2A3576-4932-4CEE-890C-5D187D68F535}" type="presParOf" srcId="{82582CE0-A603-4248-BE7C-9CDBECF471AD}" destId="{9DE46C71-5A27-4F5E-B89A-72E90D6762B3}" srcOrd="0" destOrd="0" presId="urn:microsoft.com/office/officeart/2005/8/layout/hierarchy4"/>
    <dgm:cxn modelId="{19AA902E-1D1E-48D9-9D7C-9D17E8239787}" type="presParOf" srcId="{82582CE0-A603-4248-BE7C-9CDBECF471AD}" destId="{0919B714-EFEF-44A0-8778-073DE6333C9C}" srcOrd="1" destOrd="0" presId="urn:microsoft.com/office/officeart/2005/8/layout/hierarchy4"/>
    <dgm:cxn modelId="{91A1F9B2-C745-4EF8-8445-3854B0BCB4ED}" type="presParOf" srcId="{82582CE0-A603-4248-BE7C-9CDBECF471AD}" destId="{D736BDDE-58BC-4AB8-BD4B-10B9D1A0352A}" srcOrd="2" destOrd="0" presId="urn:microsoft.com/office/officeart/2005/8/layout/hierarchy4"/>
    <dgm:cxn modelId="{0B760118-25F2-475A-95A5-42AF8B466C2D}" type="presParOf" srcId="{D736BDDE-58BC-4AB8-BD4B-10B9D1A0352A}" destId="{2A2A48A3-40D9-4885-8613-21F32366DB44}" srcOrd="0" destOrd="0" presId="urn:microsoft.com/office/officeart/2005/8/layout/hierarchy4"/>
    <dgm:cxn modelId="{60131E8D-D6A5-41B8-92BA-458A1FC23E7C}" type="presParOf" srcId="{2A2A48A3-40D9-4885-8613-21F32366DB44}" destId="{B60F0E8C-EA53-4FED-8923-9EEEDD01BB6F}" srcOrd="0" destOrd="0" presId="urn:microsoft.com/office/officeart/2005/8/layout/hierarchy4"/>
    <dgm:cxn modelId="{C5C8412C-D44C-43C3-8CCE-341C4A515EC3}" type="presParOf" srcId="{2A2A48A3-40D9-4885-8613-21F32366DB44}" destId="{DD822B0E-3AFC-4990-B9D0-7FCC9D46889F}" srcOrd="1" destOrd="0" presId="urn:microsoft.com/office/officeart/2005/8/layout/hierarchy4"/>
    <dgm:cxn modelId="{9E00D817-B7D5-4420-BE23-6D0D8FA99183}" type="presParOf" srcId="{D736BDDE-58BC-4AB8-BD4B-10B9D1A0352A}" destId="{6786E6E7-D353-472C-9B1E-B043549BED1F}" srcOrd="1" destOrd="0" presId="urn:microsoft.com/office/officeart/2005/8/layout/hierarchy4"/>
    <dgm:cxn modelId="{399729E1-D064-4126-9F01-44563D217C0F}" type="presParOf" srcId="{D736BDDE-58BC-4AB8-BD4B-10B9D1A0352A}" destId="{33B7C759-4762-4645-97DE-1705D00527D6}" srcOrd="2" destOrd="0" presId="urn:microsoft.com/office/officeart/2005/8/layout/hierarchy4"/>
    <dgm:cxn modelId="{F8F5F3C3-7EA3-4180-9F31-783CB4D8C5DF}" type="presParOf" srcId="{33B7C759-4762-4645-97DE-1705D00527D6}" destId="{64203BED-DF2D-4E86-ACA9-44D9E8B1E60D}" srcOrd="0" destOrd="0" presId="urn:microsoft.com/office/officeart/2005/8/layout/hierarchy4"/>
    <dgm:cxn modelId="{FE66D9A0-4FB9-432D-B11B-F3A076F12FE7}" type="presParOf" srcId="{33B7C759-4762-4645-97DE-1705D00527D6}" destId="{DAD6AA41-9799-492E-BD7D-823E066ED446}" srcOrd="1" destOrd="0" presId="urn:microsoft.com/office/officeart/2005/8/layout/hierarchy4"/>
    <dgm:cxn modelId="{6BA724C0-0552-4624-9E3E-855A81DF3593}" type="presParOf" srcId="{D736BDDE-58BC-4AB8-BD4B-10B9D1A0352A}" destId="{55EBECF3-485C-44C0-B277-37B2593C21B9}" srcOrd="3" destOrd="0" presId="urn:microsoft.com/office/officeart/2005/8/layout/hierarchy4"/>
    <dgm:cxn modelId="{A5789F2A-FDCF-43E8-9C50-996F5D395E68}" type="presParOf" srcId="{D736BDDE-58BC-4AB8-BD4B-10B9D1A0352A}" destId="{B00B65CA-0268-4577-8147-D1BDAD1A4981}" srcOrd="4" destOrd="0" presId="urn:microsoft.com/office/officeart/2005/8/layout/hierarchy4"/>
    <dgm:cxn modelId="{FCC610F2-1B1A-48EC-8A00-BA7A9EE2DDAE}" type="presParOf" srcId="{B00B65CA-0268-4577-8147-D1BDAD1A4981}" destId="{671770AB-5755-4183-8C5C-2B97F992C153}" srcOrd="0" destOrd="0" presId="urn:microsoft.com/office/officeart/2005/8/layout/hierarchy4"/>
    <dgm:cxn modelId="{04CA844A-2ACC-42CD-9C1A-1FD91B702011}" type="presParOf" srcId="{B00B65CA-0268-4577-8147-D1BDAD1A4981}" destId="{C0ABD096-033B-4046-A404-07679097C4C9}" srcOrd="1" destOrd="0" presId="urn:microsoft.com/office/officeart/2005/8/layout/hierarchy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486CA-6A54-4C67-BD79-394A0B7BD502}" type="doc">
      <dgm:prSet loTypeId="urn:microsoft.com/office/officeart/2005/8/layout/radial6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AFEDD46-BF60-422C-B914-559C358A6520}">
      <dgm:prSet phldrT="[Текст]"/>
      <dgm:spPr>
        <a:ln w="76200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Помощь родителям</a:t>
          </a:r>
          <a:endParaRPr lang="ru-RU" b="1" dirty="0">
            <a:solidFill>
              <a:srgbClr val="FF0000"/>
            </a:solidFill>
          </a:endParaRPr>
        </a:p>
      </dgm:t>
    </dgm:pt>
    <dgm:pt modelId="{E63D4805-2E1B-417E-961B-5F6C7E256865}" type="parTrans" cxnId="{7F11E293-DA52-400A-8475-00638B1E089A}">
      <dgm:prSet/>
      <dgm:spPr/>
      <dgm:t>
        <a:bodyPr/>
        <a:lstStyle/>
        <a:p>
          <a:endParaRPr lang="ru-RU"/>
        </a:p>
      </dgm:t>
    </dgm:pt>
    <dgm:pt modelId="{5BBFCE62-3A73-445E-B946-B5AE9648220C}" type="sibTrans" cxnId="{7F11E293-DA52-400A-8475-00638B1E089A}">
      <dgm:prSet/>
      <dgm:spPr/>
      <dgm:t>
        <a:bodyPr/>
        <a:lstStyle/>
        <a:p>
          <a:endParaRPr lang="ru-RU"/>
        </a:p>
      </dgm:t>
    </dgm:pt>
    <dgm:pt modelId="{397251AE-18D1-4778-9AC1-F23817E33F3D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2">
                  <a:lumMod val="25000"/>
                </a:schemeClr>
              </a:solidFill>
            </a:rPr>
            <a:t>Психологи-</a:t>
          </a:r>
        </a:p>
        <a:p>
          <a:r>
            <a:rPr lang="ru-RU" sz="2800" dirty="0" err="1" smtClean="0">
              <a:solidFill>
                <a:schemeClr val="tx2">
                  <a:lumMod val="25000"/>
                </a:schemeClr>
              </a:solidFill>
            </a:rPr>
            <a:t>ческая</a:t>
          </a:r>
          <a:endParaRPr lang="ru-RU" sz="2800" dirty="0">
            <a:solidFill>
              <a:schemeClr val="tx2">
                <a:lumMod val="25000"/>
              </a:schemeClr>
            </a:solidFill>
          </a:endParaRPr>
        </a:p>
      </dgm:t>
    </dgm:pt>
    <dgm:pt modelId="{C67CCBB9-9EAD-431B-B750-3DCF8C40DEE2}" type="parTrans" cxnId="{586CDA11-CE68-4B34-BA2D-BD15F3A7820F}">
      <dgm:prSet/>
      <dgm:spPr/>
      <dgm:t>
        <a:bodyPr/>
        <a:lstStyle/>
        <a:p>
          <a:endParaRPr lang="ru-RU"/>
        </a:p>
      </dgm:t>
    </dgm:pt>
    <dgm:pt modelId="{C4B8EC3E-9F60-4D09-B0F8-CC7E5844A57C}" type="sibTrans" cxnId="{586CDA11-CE68-4B34-BA2D-BD15F3A7820F}">
      <dgm:prSet/>
      <dgm:spPr/>
      <dgm:t>
        <a:bodyPr/>
        <a:lstStyle/>
        <a:p>
          <a:endParaRPr lang="ru-RU"/>
        </a:p>
      </dgm:t>
    </dgm:pt>
    <dgm:pt modelId="{CD353966-4DA2-49B5-B972-5B903C1D2B2E}">
      <dgm:prSet phldrT="[Текст]" custT="1"/>
      <dgm:spPr/>
      <dgm:t>
        <a:bodyPr/>
        <a:lstStyle/>
        <a:p>
          <a:r>
            <a:rPr lang="ru-RU" sz="2800" dirty="0" smtClean="0"/>
            <a:t>Медицин-</a:t>
          </a:r>
        </a:p>
        <a:p>
          <a:r>
            <a:rPr lang="ru-RU" sz="2800" dirty="0" err="1" smtClean="0"/>
            <a:t>ская</a:t>
          </a:r>
          <a:endParaRPr lang="ru-RU" sz="2800" dirty="0"/>
        </a:p>
      </dgm:t>
    </dgm:pt>
    <dgm:pt modelId="{86720A82-063D-4AA0-8277-B3F2A0C39053}" type="parTrans" cxnId="{0E1F40A5-2A7D-4B41-AF0F-7231F72EB129}">
      <dgm:prSet/>
      <dgm:spPr/>
      <dgm:t>
        <a:bodyPr/>
        <a:lstStyle/>
        <a:p>
          <a:endParaRPr lang="ru-RU"/>
        </a:p>
      </dgm:t>
    </dgm:pt>
    <dgm:pt modelId="{4B9E30E4-47D8-48A8-8297-93B65C584EBC}" type="sibTrans" cxnId="{0E1F40A5-2A7D-4B41-AF0F-7231F72EB129}">
      <dgm:prSet/>
      <dgm:spPr/>
      <dgm:t>
        <a:bodyPr/>
        <a:lstStyle/>
        <a:p>
          <a:endParaRPr lang="ru-RU"/>
        </a:p>
      </dgm:t>
    </dgm:pt>
    <dgm:pt modelId="{508E3AB8-7C79-40E6-818C-824785BC33E6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chemeClr val="tx2">
                  <a:lumMod val="25000"/>
                </a:schemeClr>
              </a:solidFill>
            </a:rPr>
            <a:t>Социаль</a:t>
          </a:r>
          <a:r>
            <a:rPr lang="ru-RU" sz="2800" dirty="0" smtClean="0">
              <a:solidFill>
                <a:schemeClr val="tx2">
                  <a:lumMod val="25000"/>
                </a:schemeClr>
              </a:solidFill>
            </a:rPr>
            <a:t>-</a:t>
          </a:r>
        </a:p>
        <a:p>
          <a:r>
            <a:rPr lang="ru-RU" sz="2800" dirty="0" err="1" smtClean="0">
              <a:solidFill>
                <a:schemeClr val="tx2">
                  <a:lumMod val="25000"/>
                </a:schemeClr>
              </a:solidFill>
            </a:rPr>
            <a:t>ная</a:t>
          </a:r>
          <a:endParaRPr lang="ru-RU" sz="2800" dirty="0">
            <a:solidFill>
              <a:schemeClr val="tx2">
                <a:lumMod val="25000"/>
              </a:schemeClr>
            </a:solidFill>
          </a:endParaRPr>
        </a:p>
      </dgm:t>
    </dgm:pt>
    <dgm:pt modelId="{67AAD76B-770C-434E-90AC-42CA204CF368}" type="parTrans" cxnId="{4A588E61-8A38-477D-8EDD-ED95028052F6}">
      <dgm:prSet/>
      <dgm:spPr/>
      <dgm:t>
        <a:bodyPr/>
        <a:lstStyle/>
        <a:p>
          <a:endParaRPr lang="ru-RU"/>
        </a:p>
      </dgm:t>
    </dgm:pt>
    <dgm:pt modelId="{43CDD8FA-8922-4B92-97D9-4C6FFCE36294}" type="sibTrans" cxnId="{4A588E61-8A38-477D-8EDD-ED95028052F6}">
      <dgm:prSet/>
      <dgm:spPr/>
      <dgm:t>
        <a:bodyPr/>
        <a:lstStyle/>
        <a:p>
          <a:endParaRPr lang="ru-RU"/>
        </a:p>
      </dgm:t>
    </dgm:pt>
    <dgm:pt modelId="{47CCAFA5-9392-443C-AA8A-57F5039D3464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chemeClr val="tx2">
                  <a:lumMod val="25000"/>
                </a:schemeClr>
              </a:solidFill>
            </a:rPr>
            <a:t>Матери-альная</a:t>
          </a:r>
          <a:endParaRPr lang="ru-RU" sz="2800" dirty="0">
            <a:solidFill>
              <a:schemeClr val="tx2">
                <a:lumMod val="25000"/>
              </a:schemeClr>
            </a:solidFill>
          </a:endParaRPr>
        </a:p>
      </dgm:t>
    </dgm:pt>
    <dgm:pt modelId="{6EC4209C-66A4-40F0-B1D1-9E30D3389A05}" type="parTrans" cxnId="{0196C3C5-6F1A-4C2B-BE58-BFA66F56DD60}">
      <dgm:prSet/>
      <dgm:spPr/>
      <dgm:t>
        <a:bodyPr/>
        <a:lstStyle/>
        <a:p>
          <a:endParaRPr lang="ru-RU"/>
        </a:p>
      </dgm:t>
    </dgm:pt>
    <dgm:pt modelId="{68D0FC28-A23E-48FC-B31F-417BDB98A675}" type="sibTrans" cxnId="{0196C3C5-6F1A-4C2B-BE58-BFA66F56DD60}">
      <dgm:prSet/>
      <dgm:spPr/>
      <dgm:t>
        <a:bodyPr/>
        <a:lstStyle/>
        <a:p>
          <a:endParaRPr lang="ru-RU"/>
        </a:p>
      </dgm:t>
    </dgm:pt>
    <dgm:pt modelId="{B1DAC7E1-01DC-451C-8D2D-65880D787C67}" type="pres">
      <dgm:prSet presAssocID="{CE3486CA-6A54-4C67-BD79-394A0B7BD5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21478-89D7-461E-9099-9BB641896941}" type="pres">
      <dgm:prSet presAssocID="{7AFEDD46-BF60-422C-B914-559C358A6520}" presName="centerShape" presStyleLbl="node0" presStyleIdx="0" presStyleCnt="1" custScaleX="105786" custScaleY="59119" custLinFactNeighborX="-702" custLinFactNeighborY="-55"/>
      <dgm:spPr/>
      <dgm:t>
        <a:bodyPr/>
        <a:lstStyle/>
        <a:p>
          <a:endParaRPr lang="ru-RU"/>
        </a:p>
      </dgm:t>
    </dgm:pt>
    <dgm:pt modelId="{A3BD6EA3-5A98-48C6-AD81-5148B6467AD9}" type="pres">
      <dgm:prSet presAssocID="{397251AE-18D1-4778-9AC1-F23817E33F3D}" presName="node" presStyleLbl="node1" presStyleIdx="0" presStyleCnt="4" custScaleX="160433" custScaleY="101920" custRadScaleRad="89104" custRadScaleInc="-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0FD6-BC48-45CD-BFCF-885ED6E744D2}" type="pres">
      <dgm:prSet presAssocID="{397251AE-18D1-4778-9AC1-F23817E33F3D}" presName="dummy" presStyleCnt="0"/>
      <dgm:spPr/>
    </dgm:pt>
    <dgm:pt modelId="{826F5BA5-0F28-437B-9067-0B61531CF1DE}" type="pres">
      <dgm:prSet presAssocID="{C4B8EC3E-9F60-4D09-B0F8-CC7E5844A57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3612C2F-B449-448A-9F9F-E1DF054E1AFE}" type="pres">
      <dgm:prSet presAssocID="{CD353966-4DA2-49B5-B972-5B903C1D2B2E}" presName="node" presStyleLbl="node1" presStyleIdx="1" presStyleCnt="4" custScaleX="147056" custScaleY="114212" custRadScaleRad="120985" custRadScaleInc="-3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A872E-92B7-46C5-B436-81F8E2B128D3}" type="pres">
      <dgm:prSet presAssocID="{CD353966-4DA2-49B5-B972-5B903C1D2B2E}" presName="dummy" presStyleCnt="0"/>
      <dgm:spPr/>
    </dgm:pt>
    <dgm:pt modelId="{208E61EB-8CBB-4A29-9ADE-D6A2B72F2F33}" type="pres">
      <dgm:prSet presAssocID="{4B9E30E4-47D8-48A8-8297-93B65C584EB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38E5C65-A08C-41AB-908F-EADC7E9A193A}" type="pres">
      <dgm:prSet presAssocID="{508E3AB8-7C79-40E6-818C-824785BC33E6}" presName="node" presStyleLbl="node1" presStyleIdx="2" presStyleCnt="4" custScaleX="156177" custScaleY="112480" custRadScaleRad="91734" custRadScaleInc="3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4E78B-E9C6-429B-9C17-E2723DA1624A}" type="pres">
      <dgm:prSet presAssocID="{508E3AB8-7C79-40E6-818C-824785BC33E6}" presName="dummy" presStyleCnt="0"/>
      <dgm:spPr/>
    </dgm:pt>
    <dgm:pt modelId="{29CFC22E-69DD-4A54-B1A9-B47FE92D61AD}" type="pres">
      <dgm:prSet presAssocID="{43CDD8FA-8922-4B92-97D9-4C6FFCE3629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A04253B-B64D-4087-B023-12BE71D0D76C}" type="pres">
      <dgm:prSet presAssocID="{47CCAFA5-9392-443C-AA8A-57F5039D3464}" presName="node" presStyleLbl="node1" presStyleIdx="3" presStyleCnt="4" custScaleX="149625" custScaleY="117031" custRadScaleRad="124182" custRadScaleInc="-2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01187-7818-4391-B2B8-D10F20C849EB}" type="pres">
      <dgm:prSet presAssocID="{47CCAFA5-9392-443C-AA8A-57F5039D3464}" presName="dummy" presStyleCnt="0"/>
      <dgm:spPr/>
    </dgm:pt>
    <dgm:pt modelId="{4A9CBFB7-75C1-4006-9D7D-E06E55744A2B}" type="pres">
      <dgm:prSet presAssocID="{68D0FC28-A23E-48FC-B31F-417BDB98A675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E5C35164-3274-45B8-83BA-A8EA29EF9A52}" type="presOf" srcId="{397251AE-18D1-4778-9AC1-F23817E33F3D}" destId="{A3BD6EA3-5A98-48C6-AD81-5148B6467AD9}" srcOrd="0" destOrd="0" presId="urn:microsoft.com/office/officeart/2005/8/layout/radial6"/>
    <dgm:cxn modelId="{4A588E61-8A38-477D-8EDD-ED95028052F6}" srcId="{7AFEDD46-BF60-422C-B914-559C358A6520}" destId="{508E3AB8-7C79-40E6-818C-824785BC33E6}" srcOrd="2" destOrd="0" parTransId="{67AAD76B-770C-434E-90AC-42CA204CF368}" sibTransId="{43CDD8FA-8922-4B92-97D9-4C6FFCE36294}"/>
    <dgm:cxn modelId="{0E1F40A5-2A7D-4B41-AF0F-7231F72EB129}" srcId="{7AFEDD46-BF60-422C-B914-559C358A6520}" destId="{CD353966-4DA2-49B5-B972-5B903C1D2B2E}" srcOrd="1" destOrd="0" parTransId="{86720A82-063D-4AA0-8277-B3F2A0C39053}" sibTransId="{4B9E30E4-47D8-48A8-8297-93B65C584EBC}"/>
    <dgm:cxn modelId="{0BC3555B-2D49-4ED0-A495-C97DFD6B4F2A}" type="presOf" srcId="{C4B8EC3E-9F60-4D09-B0F8-CC7E5844A57C}" destId="{826F5BA5-0F28-437B-9067-0B61531CF1DE}" srcOrd="0" destOrd="0" presId="urn:microsoft.com/office/officeart/2005/8/layout/radial6"/>
    <dgm:cxn modelId="{B4D407A4-52C1-43CF-B867-85E355BC7D67}" type="presOf" srcId="{43CDD8FA-8922-4B92-97D9-4C6FFCE36294}" destId="{29CFC22E-69DD-4A54-B1A9-B47FE92D61AD}" srcOrd="0" destOrd="0" presId="urn:microsoft.com/office/officeart/2005/8/layout/radial6"/>
    <dgm:cxn modelId="{09E14D6B-043B-4F59-AF7D-5FA0BB3971DB}" type="presOf" srcId="{4B9E30E4-47D8-48A8-8297-93B65C584EBC}" destId="{208E61EB-8CBB-4A29-9ADE-D6A2B72F2F33}" srcOrd="0" destOrd="0" presId="urn:microsoft.com/office/officeart/2005/8/layout/radial6"/>
    <dgm:cxn modelId="{277D7731-1D44-4E26-8FCE-77AA24F6B68F}" type="presOf" srcId="{CD353966-4DA2-49B5-B972-5B903C1D2B2E}" destId="{43612C2F-B449-448A-9F9F-E1DF054E1AFE}" srcOrd="0" destOrd="0" presId="urn:microsoft.com/office/officeart/2005/8/layout/radial6"/>
    <dgm:cxn modelId="{CABC21F1-F9F3-40EE-9577-A1DB38C8DE31}" type="presOf" srcId="{68D0FC28-A23E-48FC-B31F-417BDB98A675}" destId="{4A9CBFB7-75C1-4006-9D7D-E06E55744A2B}" srcOrd="0" destOrd="0" presId="urn:microsoft.com/office/officeart/2005/8/layout/radial6"/>
    <dgm:cxn modelId="{2F943271-C274-4220-81B9-AD0BB0CED53C}" type="presOf" srcId="{CE3486CA-6A54-4C67-BD79-394A0B7BD502}" destId="{B1DAC7E1-01DC-451C-8D2D-65880D787C67}" srcOrd="0" destOrd="0" presId="urn:microsoft.com/office/officeart/2005/8/layout/radial6"/>
    <dgm:cxn modelId="{8B4019D1-D2AE-4D84-82D6-F7B248C18437}" type="presOf" srcId="{508E3AB8-7C79-40E6-818C-824785BC33E6}" destId="{C38E5C65-A08C-41AB-908F-EADC7E9A193A}" srcOrd="0" destOrd="0" presId="urn:microsoft.com/office/officeart/2005/8/layout/radial6"/>
    <dgm:cxn modelId="{7F11E293-DA52-400A-8475-00638B1E089A}" srcId="{CE3486CA-6A54-4C67-BD79-394A0B7BD502}" destId="{7AFEDD46-BF60-422C-B914-559C358A6520}" srcOrd="0" destOrd="0" parTransId="{E63D4805-2E1B-417E-961B-5F6C7E256865}" sibTransId="{5BBFCE62-3A73-445E-B946-B5AE9648220C}"/>
    <dgm:cxn modelId="{C1CC0E38-CDA7-4B8E-BCBD-40C43C4999C2}" type="presOf" srcId="{47CCAFA5-9392-443C-AA8A-57F5039D3464}" destId="{2A04253B-B64D-4087-B023-12BE71D0D76C}" srcOrd="0" destOrd="0" presId="urn:microsoft.com/office/officeart/2005/8/layout/radial6"/>
    <dgm:cxn modelId="{95B68280-A83C-487B-B71F-75AFEDD0A966}" type="presOf" srcId="{7AFEDD46-BF60-422C-B914-559C358A6520}" destId="{41F21478-89D7-461E-9099-9BB641896941}" srcOrd="0" destOrd="0" presId="urn:microsoft.com/office/officeart/2005/8/layout/radial6"/>
    <dgm:cxn modelId="{586CDA11-CE68-4B34-BA2D-BD15F3A7820F}" srcId="{7AFEDD46-BF60-422C-B914-559C358A6520}" destId="{397251AE-18D1-4778-9AC1-F23817E33F3D}" srcOrd="0" destOrd="0" parTransId="{C67CCBB9-9EAD-431B-B750-3DCF8C40DEE2}" sibTransId="{C4B8EC3E-9F60-4D09-B0F8-CC7E5844A57C}"/>
    <dgm:cxn modelId="{0196C3C5-6F1A-4C2B-BE58-BFA66F56DD60}" srcId="{7AFEDD46-BF60-422C-B914-559C358A6520}" destId="{47CCAFA5-9392-443C-AA8A-57F5039D3464}" srcOrd="3" destOrd="0" parTransId="{6EC4209C-66A4-40F0-B1D1-9E30D3389A05}" sibTransId="{68D0FC28-A23E-48FC-B31F-417BDB98A675}"/>
    <dgm:cxn modelId="{4BDF3B85-0FC1-4FF3-9822-612EF4551450}" type="presParOf" srcId="{B1DAC7E1-01DC-451C-8D2D-65880D787C67}" destId="{41F21478-89D7-461E-9099-9BB641896941}" srcOrd="0" destOrd="0" presId="urn:microsoft.com/office/officeart/2005/8/layout/radial6"/>
    <dgm:cxn modelId="{75066F99-B078-447A-BD44-E3611DC8DC73}" type="presParOf" srcId="{B1DAC7E1-01DC-451C-8D2D-65880D787C67}" destId="{A3BD6EA3-5A98-48C6-AD81-5148B6467AD9}" srcOrd="1" destOrd="0" presId="urn:microsoft.com/office/officeart/2005/8/layout/radial6"/>
    <dgm:cxn modelId="{2B1F72D9-2092-44E8-ADCF-3D1BF463CBD3}" type="presParOf" srcId="{B1DAC7E1-01DC-451C-8D2D-65880D787C67}" destId="{03020FD6-BC48-45CD-BFCF-885ED6E744D2}" srcOrd="2" destOrd="0" presId="urn:microsoft.com/office/officeart/2005/8/layout/radial6"/>
    <dgm:cxn modelId="{DA028A2B-B4E5-4FF2-803E-BE66D93EF291}" type="presParOf" srcId="{B1DAC7E1-01DC-451C-8D2D-65880D787C67}" destId="{826F5BA5-0F28-437B-9067-0B61531CF1DE}" srcOrd="3" destOrd="0" presId="urn:microsoft.com/office/officeart/2005/8/layout/radial6"/>
    <dgm:cxn modelId="{C0F7CE19-D383-4A6C-89DB-9F5E7C7E196E}" type="presParOf" srcId="{B1DAC7E1-01DC-451C-8D2D-65880D787C67}" destId="{43612C2F-B449-448A-9F9F-E1DF054E1AFE}" srcOrd="4" destOrd="0" presId="urn:microsoft.com/office/officeart/2005/8/layout/radial6"/>
    <dgm:cxn modelId="{9A08B1EC-A3B6-451A-B6D7-AC57195CA7F4}" type="presParOf" srcId="{B1DAC7E1-01DC-451C-8D2D-65880D787C67}" destId="{72AA872E-92B7-46C5-B436-81F8E2B128D3}" srcOrd="5" destOrd="0" presId="urn:microsoft.com/office/officeart/2005/8/layout/radial6"/>
    <dgm:cxn modelId="{774B5058-8885-40E9-AB70-9B0A9F5062DA}" type="presParOf" srcId="{B1DAC7E1-01DC-451C-8D2D-65880D787C67}" destId="{208E61EB-8CBB-4A29-9ADE-D6A2B72F2F33}" srcOrd="6" destOrd="0" presId="urn:microsoft.com/office/officeart/2005/8/layout/radial6"/>
    <dgm:cxn modelId="{12F9394C-5111-4700-9416-0B8B36377276}" type="presParOf" srcId="{B1DAC7E1-01DC-451C-8D2D-65880D787C67}" destId="{C38E5C65-A08C-41AB-908F-EADC7E9A193A}" srcOrd="7" destOrd="0" presId="urn:microsoft.com/office/officeart/2005/8/layout/radial6"/>
    <dgm:cxn modelId="{C7ED63F6-B767-47B9-B372-FE4D7C48AD42}" type="presParOf" srcId="{B1DAC7E1-01DC-451C-8D2D-65880D787C67}" destId="{53E4E78B-E9C6-429B-9C17-E2723DA1624A}" srcOrd="8" destOrd="0" presId="urn:microsoft.com/office/officeart/2005/8/layout/radial6"/>
    <dgm:cxn modelId="{F84185A8-28DC-4C9A-8E2B-0B00003F80DF}" type="presParOf" srcId="{B1DAC7E1-01DC-451C-8D2D-65880D787C67}" destId="{29CFC22E-69DD-4A54-B1A9-B47FE92D61AD}" srcOrd="9" destOrd="0" presId="urn:microsoft.com/office/officeart/2005/8/layout/radial6"/>
    <dgm:cxn modelId="{EC4FEF15-B60B-49DF-A974-688D9EF35998}" type="presParOf" srcId="{B1DAC7E1-01DC-451C-8D2D-65880D787C67}" destId="{2A04253B-B64D-4087-B023-12BE71D0D76C}" srcOrd="10" destOrd="0" presId="urn:microsoft.com/office/officeart/2005/8/layout/radial6"/>
    <dgm:cxn modelId="{17674897-127D-4143-820C-08C411630521}" type="presParOf" srcId="{B1DAC7E1-01DC-451C-8D2D-65880D787C67}" destId="{F8901187-7818-4391-B2B8-D10F20C849EB}" srcOrd="11" destOrd="0" presId="urn:microsoft.com/office/officeart/2005/8/layout/radial6"/>
    <dgm:cxn modelId="{DB8F6F8A-8668-46E5-B498-5B7CBA4CD20E}" type="presParOf" srcId="{B1DAC7E1-01DC-451C-8D2D-65880D787C67}" destId="{4A9CBFB7-75C1-4006-9D7D-E06E55744A2B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AA6B7-DACD-4704-ACB8-04D174AC33EE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5344F-9739-4C8A-AC11-D3BAE50A5F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88694-DA52-4C67-90EE-74A102758937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4A834-B0A0-40E8-BEBF-C3862B4D7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A834-B0A0-40E8-BEBF-C3862B4D7E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4A834-B0A0-40E8-BEBF-C3862B4D7EB7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94636DD-4731-48E2-A09B-5A661FA4836D}" type="datetimeFigureOut">
              <a:rPr lang="ru-RU" smtClean="0"/>
              <a:pPr/>
              <a:t>18.08.2008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4E24909-6D79-4062-AD0F-30DE0422A8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143108" y="4643447"/>
            <a:ext cx="6786611" cy="1643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Выступление учителя начальных классов МОУ «ООШ № 24»</a:t>
            </a:r>
          </a:p>
          <a:p>
            <a:r>
              <a:rPr lang="ru-RU" sz="3200" dirty="0" smtClean="0">
                <a:solidFill>
                  <a:schemeClr val="accent2"/>
                </a:solidFill>
              </a:rPr>
              <a:t>Надежды Анатольевны Васильевой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8006126" cy="33575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 семьи и образовательного учреждения  по созданию единого воспитательного пространства, обеспечивающего раскрытие личностного потенциала ребенка.</a:t>
            </a:r>
            <a:endParaRPr lang="ru-RU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8572560" cy="5500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Уровень воспитанности учащихся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285860"/>
          <a:ext cx="8501123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714357"/>
            <a:ext cx="8786842" cy="5500726"/>
          </a:xfrm>
        </p:spPr>
        <p:txBody>
          <a:bodyPr>
            <a:noAutofit/>
          </a:bodyPr>
          <a:lstStyle/>
          <a:p>
            <a:pPr marL="512064" indent="-457200">
              <a:buFont typeface="+mj-lt"/>
              <a:buAutoNum type="arabicPeriod"/>
            </a:pP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Создать на базе школы № 24 клубы для родителей.</a:t>
            </a:r>
          </a:p>
          <a:p>
            <a:pPr marL="512064" indent="-457200">
              <a:buAutoNum type="arabicPeriod"/>
            </a:pP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Сформировать 3 клуба:  «Всей семьей в школу» - </a:t>
            </a:r>
            <a:r>
              <a:rPr lang="en-US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ступень;</a:t>
            </a:r>
          </a:p>
          <a:p>
            <a:pPr marL="512064" indent="-457200"/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                               «В помощь семье» - </a:t>
            </a:r>
            <a:r>
              <a:rPr lang="en-US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II</a:t>
            </a: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ступень;</a:t>
            </a:r>
          </a:p>
          <a:p>
            <a:pPr marL="512064" indent="-457200"/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                                            «Взрослые дети» - </a:t>
            </a:r>
            <a:r>
              <a:rPr lang="en-US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III</a:t>
            </a: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ступень.</a:t>
            </a:r>
          </a:p>
          <a:p>
            <a:pPr marL="512064" indent="-457200">
              <a:buAutoNum type="arabicPeriod" startAt="3"/>
            </a:pP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Занятия для родителей проводить  1 раз  в четверть.</a:t>
            </a:r>
          </a:p>
          <a:p>
            <a:pPr marL="512064" indent="-457200">
              <a:buAutoNum type="arabicPeriod" startAt="3"/>
            </a:pP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Привлекать к работе клубов специалистов: </a:t>
            </a:r>
            <a:r>
              <a:rPr lang="ru-RU" sz="2400" dirty="0" smtClean="0">
                <a:solidFill>
                  <a:srgbClr val="FFFF00"/>
                </a:solidFill>
              </a:rPr>
              <a:t>нарколога, работников профцентра,  медработников, центра «ДАР», правовых органов.</a:t>
            </a:r>
          </a:p>
          <a:p>
            <a:pPr marL="512064" indent="-457200">
              <a:buAutoNum type="arabicPeriod" startAt="3"/>
            </a:pP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Задачи клубов:</a:t>
            </a:r>
          </a:p>
          <a:p>
            <a:pPr marL="1197864" lvl="1" indent="-457200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Систематическое получение родителями  педагогических знаний;</a:t>
            </a:r>
          </a:p>
          <a:p>
            <a:pPr marL="1197864" lvl="1" indent="-457200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Вооружение родителей методикой  педагогических знаний на практике в воспитании детей;</a:t>
            </a:r>
          </a:p>
          <a:p>
            <a:pPr marL="1197864" lvl="1" indent="-457200"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Привлечение родителей к активному участию в  воспитательно-образовательном процессе.</a:t>
            </a:r>
            <a:endParaRPr lang="ru-RU" sz="2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29684" cy="928694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accent3"/>
                </a:solidFill>
              </a:rPr>
              <a:t>Положение о клубах для родителей в МОУ «СОШ № 24</a:t>
            </a:r>
            <a:r>
              <a:rPr lang="ru-RU" sz="2600" dirty="0" smtClean="0">
                <a:solidFill>
                  <a:schemeClr val="accent3"/>
                </a:solidFill>
              </a:rPr>
              <a:t>»</a:t>
            </a:r>
            <a:endParaRPr lang="ru-RU" sz="2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3" cy="628654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642918"/>
          <a:ext cx="8429683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дители 4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642910" y="357166"/>
            <a:ext cx="3929090" cy="2946818"/>
          </a:xfrm>
          <a:prstGeom prst="rect">
            <a:avLst/>
          </a:prstGeom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Рисунок 4" descr="родители 5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571472" y="3571876"/>
            <a:ext cx="4143404" cy="2877365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Рисунок 5" descr="родители 13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4929190" y="3357562"/>
            <a:ext cx="3929090" cy="3129953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Рисунок 6" descr="родители 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57166"/>
            <a:ext cx="4048153" cy="2857519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дители 6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714348" y="307636"/>
            <a:ext cx="5343524" cy="3491102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Рисунок 4" descr="родители 7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3273919" y="3143248"/>
            <a:ext cx="5488530" cy="3214710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дители 2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785786" y="571480"/>
            <a:ext cx="3887050" cy="5286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Рисунок 4" descr="родители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928802"/>
            <a:ext cx="3841478" cy="27146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родители 2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642878" y="500042"/>
            <a:ext cx="8197847" cy="5793144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437097" cy="5506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300" b="1" dirty="0" smtClean="0">
                <a:solidFill>
                  <a:schemeClr val="accent3"/>
                </a:solidFill>
              </a:rPr>
              <a:t>Посещение кружков и секций учащимися</a:t>
            </a:r>
            <a:endParaRPr lang="ru-RU" sz="330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14348" y="1428736"/>
          <a:ext cx="821537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дители 11.jpg"/>
          <p:cNvPicPr>
            <a:picLocks noChangeAspect="1"/>
          </p:cNvPicPr>
          <p:nvPr/>
        </p:nvPicPr>
        <p:blipFill>
          <a:blip r:embed="rId2">
            <a:lum bright="-10000" contrast="-10000"/>
          </a:blip>
          <a:stretch>
            <a:fillRect/>
          </a:stretch>
        </p:blipFill>
        <p:spPr>
          <a:xfrm>
            <a:off x="928662" y="428604"/>
            <a:ext cx="4833174" cy="3222116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Рисунок 4" descr="родители 12.jpg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3857620" y="3353166"/>
            <a:ext cx="4839074" cy="3126786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дители 9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928662" y="285728"/>
            <a:ext cx="7858180" cy="6236650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214290"/>
          <a:ext cx="828680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071670" y="1643050"/>
            <a:ext cx="2786082" cy="6861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857232"/>
            <a:ext cx="4357718" cy="432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дители 25.jp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1071538" y="428604"/>
            <a:ext cx="4643470" cy="3214710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Рисунок 4" descr="родители 26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4643438" y="2928934"/>
            <a:ext cx="3857652" cy="3429024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857364"/>
            <a:ext cx="3436470" cy="4717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706902" y="1289304"/>
            <a:ext cx="3365032" cy="2108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родители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3848597" cy="5357850"/>
          </a:xfrm>
          <a:prstGeom prst="rect">
            <a:avLst/>
          </a:prstGeom>
          <a:ln w="57150">
            <a:solidFill>
              <a:schemeClr val="tx1"/>
            </a:solidFill>
          </a:ln>
          <a:effectLst/>
        </p:spPr>
      </p:pic>
      <p:pic>
        <p:nvPicPr>
          <p:cNvPr id="6" name="Рисунок 5" descr="родители 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142984"/>
            <a:ext cx="3803006" cy="5387592"/>
          </a:xfrm>
          <a:prstGeom prst="rect">
            <a:avLst/>
          </a:prstGeom>
          <a:ln w="57150"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2" y="1071546"/>
            <a:ext cx="7365560" cy="217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дители 8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714348" y="500042"/>
            <a:ext cx="8072494" cy="5766067"/>
          </a:xfrm>
          <a:prstGeom prst="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428736"/>
            <a:ext cx="4936668" cy="9004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2" y="642918"/>
            <a:ext cx="4793792" cy="6463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дители 19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642910" y="357166"/>
            <a:ext cx="5000660" cy="3380728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Рисунок 4" descr="родители 20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 rot="5400000">
            <a:off x="4698619" y="2420687"/>
            <a:ext cx="3234612" cy="4916610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1864834" cy="1005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512064"/>
            <a:ext cx="1643074" cy="845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родители 21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 rot="5400000">
            <a:off x="3105535" y="2966638"/>
            <a:ext cx="3075803" cy="4429157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Рисунок 4" descr="родители 22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6500826" y="285728"/>
            <a:ext cx="2335945" cy="3163258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Рисунок 5" descr="родители 23.jpg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714348" y="357166"/>
            <a:ext cx="2159063" cy="3058672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Рисунок 6" descr="родители 24.jpg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 rot="5400000">
            <a:off x="3079567" y="492277"/>
            <a:ext cx="3214710" cy="2515861"/>
          </a:xfrm>
          <a:prstGeom prst="rect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6448" cy="777240"/>
          </a:xfrm>
        </p:spPr>
        <p:txBody>
          <a:bodyPr/>
          <a:lstStyle/>
          <a:p>
            <a:r>
              <a:rPr lang="ru-RU" sz="3400" b="1" dirty="0" smtClean="0">
                <a:solidFill>
                  <a:srgbClr val="00B0F0"/>
                </a:solidFill>
              </a:rPr>
              <a:t>Взаимодействие родителей со школой</a:t>
            </a:r>
            <a:endParaRPr lang="ru-RU" sz="34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397000"/>
          <a:ext cx="871543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357166"/>
          <a:ext cx="8429684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0"/>
          <a:ext cx="8786842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Нашивка 10"/>
          <p:cNvSpPr/>
          <p:nvPr/>
        </p:nvSpPr>
        <p:spPr>
          <a:xfrm>
            <a:off x="6000760" y="307181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4500562" y="4071942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flipH="1">
            <a:off x="3000364" y="307181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6200000">
            <a:off x="4500562" y="200024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одители 18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t="3699" r="5734" b="6581"/>
          <a:stretch>
            <a:fillRect/>
          </a:stretch>
        </p:blipFill>
        <p:spPr>
          <a:xfrm>
            <a:off x="1071538" y="357166"/>
            <a:ext cx="7786742" cy="6140764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3108" y="3429000"/>
            <a:ext cx="7000892" cy="30718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</a:p>
          <a:p>
            <a:r>
              <a:rPr lang="ru-RU" sz="3600" b="1" i="1" dirty="0" smtClean="0">
                <a:solidFill>
                  <a:srgbClr val="92D050"/>
                </a:solidFill>
              </a:rPr>
              <a:t>	формирование  общей культуры  личности обучающихся  и  их  адаптации  к  жизни  в  обществе</a:t>
            </a:r>
            <a:endParaRPr lang="ru-RU" sz="3600" b="1" i="1" dirty="0">
              <a:solidFill>
                <a:srgbClr val="92D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642918"/>
            <a:ext cx="8215338" cy="27740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Проблема школы: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</a:t>
            </a:r>
            <a:r>
              <a:rPr lang="ru-RU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создание условий для развития самостоятельной, творческой личности, способной адаптироваться к условиям социума</a:t>
            </a:r>
            <a:endParaRPr lang="ru-RU" sz="36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9"/>
            <a:ext cx="8434755" cy="628654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9" y="0"/>
          <a:ext cx="8786842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42910" y="2714620"/>
            <a:ext cx="8286808" cy="39290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Задачи: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Обеспечение качественного образования;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Развитие профессиональных интересов и подготовка детей к сознательному выбору профессии;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Формирование нравственности и культуры поведения у  учащихся;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Подготовка школьников к семейной жизни;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Формирование  потребности в здоровом образе жизни.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500042"/>
            <a:ext cx="8572528" cy="221457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Общая цель сотрудничества семьи и школы: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создание благоприятных условий для полноценного социального становления, воспитания и обучения детей.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7" y="1285860"/>
            <a:ext cx="8786843" cy="5572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Жилищные условия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09" y="1357298"/>
          <a:ext cx="8501091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Социальный паспорт школы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357298"/>
          <a:ext cx="8715404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Социальный паспорт класса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214422"/>
          <a:ext cx="8786842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Образовательный уровень родителей</a:t>
            </a:r>
            <a:endParaRPr lang="ru-RU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5" y="1397001"/>
          <a:ext cx="8643966" cy="5246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1191</TotalTime>
  <Words>327</Words>
  <Application>Microsoft Office PowerPoint</Application>
  <PresentationFormat>Экран (4:3)</PresentationFormat>
  <Paragraphs>72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Метро</vt:lpstr>
      <vt:lpstr> Социальное партнерство семьи и образовательного учреждения  по созданию единого воспитательного пространства, обеспечивающего раскрытие личностного потенциала ребенка.</vt:lpstr>
      <vt:lpstr>Слайд 2</vt:lpstr>
      <vt:lpstr>Проблема школы:  создание условий для развития самостоятельной, творческой личности, способной адаптироваться к условиям социума</vt:lpstr>
      <vt:lpstr>Слайд 4</vt:lpstr>
      <vt:lpstr>Общая цель сотрудничества семьи и школы: создание благоприятных условий для полноценного социального становления, воспитания и обучения детей.</vt:lpstr>
      <vt:lpstr>Жилищные условия</vt:lpstr>
      <vt:lpstr>Социальный паспорт школы</vt:lpstr>
      <vt:lpstr>Социальный паспорт класса</vt:lpstr>
      <vt:lpstr>Образовательный уровень родителей</vt:lpstr>
      <vt:lpstr>Уровень воспитанности учащихся</vt:lpstr>
      <vt:lpstr>Положение о клубах для родителей в МОУ «СОШ № 24»</vt:lpstr>
      <vt:lpstr>Слайд 12</vt:lpstr>
      <vt:lpstr>Слайд 13</vt:lpstr>
      <vt:lpstr>Слайд 14</vt:lpstr>
      <vt:lpstr>Слайд 15</vt:lpstr>
      <vt:lpstr>Слайд 16</vt:lpstr>
      <vt:lpstr>Посещение кружков и секций учащимися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Взаимодействие родителей со школой</vt:lpstr>
      <vt:lpstr>Слайд 26</vt:lpstr>
      <vt:lpstr>Слайд 27</vt:lpstr>
      <vt:lpstr>Слайд 28</vt:lpstr>
    </vt:vector>
  </TitlesOfParts>
  <Company>SPK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партнерство семьи и образовательного учреждения  по созданию единого воспитательного пространства, обеспечивающего раскрытие личностного потенциала ребенка.</dc:title>
  <dc:creator>Надя</dc:creator>
  <cp:lastModifiedBy>Надя</cp:lastModifiedBy>
  <cp:revision>182</cp:revision>
  <dcterms:created xsi:type="dcterms:W3CDTF">2008-07-16T20:18:18Z</dcterms:created>
  <dcterms:modified xsi:type="dcterms:W3CDTF">2008-08-18T16:46:13Z</dcterms:modified>
</cp:coreProperties>
</file>