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08545-8942-4735-9559-08900847554E}" type="datetimeFigureOut">
              <a:rPr lang="ru-RU"/>
              <a:pPr>
                <a:defRPr/>
              </a:pPr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D143D-5F32-42D4-806C-5A1DC5777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E1FB9-760F-44C9-AEB4-29322A730B38}" type="datetimeFigureOut">
              <a:rPr lang="ru-RU"/>
              <a:pPr>
                <a:defRPr/>
              </a:pPr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601EC-E1DA-4825-A7D7-11195EFED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3EE0B-BA2D-47E0-93EA-AF8F8548F327}" type="datetimeFigureOut">
              <a:rPr lang="ru-RU"/>
              <a:pPr>
                <a:defRPr/>
              </a:pPr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61BC-C750-4936-80AF-71BCB3753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C018B-00A0-454C-B9CA-F3946B10CC84}" type="datetimeFigureOut">
              <a:rPr lang="ru-RU"/>
              <a:pPr>
                <a:defRPr/>
              </a:pPr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27C4E-4993-40BF-B4B7-EF74572B3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DF84B-DC24-4196-868C-AF1E98591F5A}" type="datetimeFigureOut">
              <a:rPr lang="ru-RU"/>
              <a:pPr>
                <a:defRPr/>
              </a:pPr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5BED-678E-47CB-9EFF-E0CC25072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0C0B0-4F17-4DE3-AEEC-269F0A320CFE}" type="datetimeFigureOut">
              <a:rPr lang="ru-RU"/>
              <a:pPr>
                <a:defRPr/>
              </a:pPr>
              <a:t>09.03.2009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1C8D-2A1B-414E-9E70-1438A918F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A5E1D-EC54-47A8-A3E1-D2704FF840F8}" type="datetimeFigureOut">
              <a:rPr lang="ru-RU"/>
              <a:pPr>
                <a:defRPr/>
              </a:pPr>
              <a:t>09.03.2009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9ECF5-E2DF-4DFB-A480-A7E0B23F3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2F1A-BFB0-4D41-A11C-5E318B6C8471}" type="datetimeFigureOut">
              <a:rPr lang="ru-RU"/>
              <a:pPr>
                <a:defRPr/>
              </a:pPr>
              <a:t>09.03.2009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4BBCD-8E91-465B-AC34-34F77E27C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F79D-B1FB-47EA-982E-FA9E6B994FB8}" type="datetimeFigureOut">
              <a:rPr lang="ru-RU"/>
              <a:pPr>
                <a:defRPr/>
              </a:pPr>
              <a:t>09.03.2009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6E84E-10E9-4A8A-8BC9-655246A3B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99D0-C5E8-449B-BC34-7B9CACD70C64}" type="datetimeFigureOut">
              <a:rPr lang="ru-RU"/>
              <a:pPr>
                <a:defRPr/>
              </a:pPr>
              <a:t>09.03.2009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0C856-32A9-48F4-9AE9-BA9E015B1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D67B2-EB0C-4B22-B13A-6D512239538B}" type="datetimeFigureOut">
              <a:rPr lang="ru-RU"/>
              <a:pPr>
                <a:defRPr/>
              </a:pPr>
              <a:t>09.03.2009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69946-2F75-4519-A68B-601E9E6F4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263F67-B0FA-4AD4-9117-3C2177FD0D24}" type="datetimeFigureOut">
              <a:rPr lang="ru-RU"/>
              <a:pPr>
                <a:defRPr/>
              </a:pPr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BD24AE-B3BF-483C-A227-DF8CCBFE3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diamond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&#1053;&#1072;&#1076;&#1103;\&#1052;&#1086;&#1080;%20&#1076;&#1086;&#1082;&#1091;&#1084;&#1077;&#1085;&#1090;&#1099;\&#1052;&#1086;&#1080;%20&#1088;&#1080;&#1089;&#1091;&#1085;&#1082;&#1080;\&#1088;&#1080;&#1089;.%208\&#1088;&#1080;&#1089;.%208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1054100" y="152400"/>
            <a:ext cx="7053263" cy="3925888"/>
          </a:xfrm>
        </p:spPr>
      </p:pic>
      <p:pic>
        <p:nvPicPr>
          <p:cNvPr id="3" name="Подзаголовок 2"/>
          <p:cNvPicPr>
            <a:picLocks noGrp="1" noChangeArrowheads="1"/>
          </p:cNvPicPr>
          <p:nvPr>
            <p:ph type="subTitle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420813" y="4705350"/>
            <a:ext cx="6411912" cy="1585913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0" name="Содержимое 4" descr="рис. 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8" name="Содержимое 3" descr="рис. 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рис. 8.jpg" descr="C:\Documents and Settings\Надя\Мои документы\Мои рисунки\рис. 8\рис. 8.jpg"/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-285750" y="0"/>
            <a:ext cx="9429750" cy="6858000"/>
          </a:xfr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6" name="Содержимое 3" descr="рис. 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Содержимое 3" descr="рис. 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4" name="Содержимое 3" descr="рис. 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85750" y="0"/>
            <a:ext cx="9429750" cy="6858000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8" name="Содержимое 3" descr="рис. 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14313"/>
            <a:ext cx="9286875" cy="7072313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2" name="Содержимое 3" descr="рис. 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429750" cy="6858000"/>
          </a:xfrm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6" name="Содержимое 3" descr="рис.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Серебряное донце – золотое веретёнце</dc:title>
  <dc:creator>Надя</dc:creator>
  <cp:lastModifiedBy>Елена</cp:lastModifiedBy>
  <cp:revision>4</cp:revision>
  <dcterms:created xsi:type="dcterms:W3CDTF">2009-01-05T19:56:03Z</dcterms:created>
  <dcterms:modified xsi:type="dcterms:W3CDTF">2009-03-09T18:28:08Z</dcterms:modified>
</cp:coreProperties>
</file>