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CD51-0A72-4FEE-9DEC-69C61EFB45CE}" type="datetimeFigureOut">
              <a:rPr lang="ru-RU" smtClean="0"/>
              <a:pPr/>
              <a:t>06.01.2009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A18D-8EFF-492D-AD99-1F2402161F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ДЕНЬ ЗЕМЛИ</a:t>
            </a:r>
            <a:r>
              <a:rPr lang="en-US" dirty="0" smtClean="0">
                <a:solidFill>
                  <a:srgbClr val="92D050"/>
                </a:solidFill>
              </a:rPr>
              <a:t/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EARTH DAY</a:t>
            </a:r>
            <a:r>
              <a:rPr lang="ru-RU" dirty="0" smtClean="0">
                <a:solidFill>
                  <a:srgbClr val="92D050"/>
                </a:solidFill>
              </a:rPr>
              <a:t>      </a:t>
            </a:r>
            <a:r>
              <a:rPr lang="en-US" dirty="0" err="1" smtClean="0">
                <a:solidFill>
                  <a:srgbClr val="92D050"/>
                </a:solidFill>
              </a:rPr>
              <a:t>Der</a:t>
            </a:r>
            <a:r>
              <a:rPr lang="en-US" dirty="0" smtClean="0">
                <a:solidFill>
                  <a:srgbClr val="92D050"/>
                </a:solidFill>
              </a:rPr>
              <a:t> TAG </a:t>
            </a:r>
            <a:r>
              <a:rPr lang="en-US" dirty="0" err="1" smtClean="0">
                <a:solidFill>
                  <a:srgbClr val="92D050"/>
                </a:solidFill>
              </a:rPr>
              <a:t>der</a:t>
            </a:r>
            <a:r>
              <a:rPr lang="en-US" dirty="0" smtClean="0">
                <a:solidFill>
                  <a:srgbClr val="92D050"/>
                </a:solidFill>
              </a:rPr>
              <a:t> ERDE</a:t>
            </a:r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4" name="Содержимое 3" descr="IMG_03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32242" t="15384" r="19813" b="25641"/>
          <a:stretch>
            <a:fillRect/>
          </a:stretch>
        </p:blipFill>
        <p:spPr>
          <a:xfrm>
            <a:off x="2143108" y="1857364"/>
            <a:ext cx="5500727" cy="4714908"/>
          </a:xfrm>
          <a:prstGeom prst="ellipse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Dieses Tier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isst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Stroh und Grass,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gibt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und Butter.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Jeden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Tag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melckt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die Mutter.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Sagt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mal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schnell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was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denn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das?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J:\Мои результаты сканирования\2008-12 (дек)\сканирование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40539"/>
            <a:ext cx="4038600" cy="3817462"/>
          </a:xfrm>
          <a:prstGeom prst="star5">
            <a:avLst/>
          </a:prstGeom>
          <a:noFill/>
        </p:spPr>
      </p:pic>
      <p:pic>
        <p:nvPicPr>
          <p:cNvPr id="8195" name="Picture 3" descr="J:\Мои результаты сканирования\2008-12 (дек)\сканирование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4038600" cy="2788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Dieses Tier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lebt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oft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Haus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fangt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Ratte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manchmal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Maus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Spiel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ihm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macht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immer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Spass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Habt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ihr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verstanden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das?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J:\Мои результаты сканирования\2008-12 (дек)\сканирование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5986"/>
            <a:ext cx="4038600" cy="2932015"/>
          </a:xfrm>
          <a:prstGeom prst="moon">
            <a:avLst/>
          </a:prstGeom>
          <a:noFill/>
        </p:spPr>
      </p:pic>
      <p:pic>
        <p:nvPicPr>
          <p:cNvPr id="9219" name="Picture 3" descr="J:\Мои результаты сканирования\2008-12 (дек)\сканирование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14554"/>
            <a:ext cx="4038600" cy="2932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lvl="0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Walde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sitzt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auf den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Asten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die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Eier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fremden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Nesten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Ruft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“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Kuckuck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” den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ganzen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Tag.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Habt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ihr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verstanden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wovon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ich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frag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J:\Мои результаты сканирования\2008-12 (дек)\сканирование0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625596" cy="3140964"/>
          </a:xfrm>
          <a:prstGeom prst="cloud">
            <a:avLst/>
          </a:prstGeom>
          <a:noFill/>
        </p:spPr>
      </p:pic>
      <p:pic>
        <p:nvPicPr>
          <p:cNvPr id="10243" name="Picture 3" descr="J:\Мои результаты сканирования\2008-12 (дек)\сканирование00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5" y="3429000"/>
            <a:ext cx="3625596" cy="3140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50"/>
                </a:solidFill>
              </a:rPr>
              <a:t>22 апреля 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1970 год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rgbClr val="00B050"/>
                </a:solidFill>
              </a:rPr>
              <a:t>СОЕДИНЁННЫЕ ШТАТЫ АМЕРИКИ</a:t>
            </a:r>
            <a:br>
              <a:rPr lang="ru-RU" sz="6000" dirty="0" smtClean="0">
                <a:solidFill>
                  <a:srgbClr val="00B050"/>
                </a:solidFill>
              </a:rPr>
            </a:br>
            <a:endParaRPr lang="ru-RU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85861"/>
            <a:ext cx="7772400" cy="4483115"/>
          </a:xfrm>
        </p:spPr>
        <p:txBody>
          <a:bodyPr numCol="1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Кролики – 5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овцы – 12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кошки -15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собаки – 15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козы -15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коровы -25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свиньи – 25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лошади – 20 лет</a:t>
            </a:r>
            <a:b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верблюды -40 лет</a:t>
            </a:r>
            <a:endParaRPr lang="ru-RU" sz="32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57168"/>
            <a:ext cx="7772400" cy="71437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Запомните!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бородой, а не старик.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рогами, а не бык.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Доят, а не корова.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Лыко дерёт, а  лаптей не плетёт.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J:\Мои результаты сканирования\2008-12 (дек)\сканирование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9" y="2500306"/>
            <a:ext cx="4038600" cy="3643338"/>
          </a:xfrm>
          <a:prstGeom prst="sun">
            <a:avLst/>
          </a:prstGeom>
          <a:noFill/>
        </p:spPr>
      </p:pic>
      <p:pic>
        <p:nvPicPr>
          <p:cNvPr id="2051" name="Picture 3" descr="J:\Мои результаты сканирования\2008-12 (дек)\сканирование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07396"/>
            <a:ext cx="4038600" cy="37076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Ночью – калачиком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Днём – скалочкой.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3" y="5429265"/>
            <a:ext cx="4040188" cy="7143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V="1">
            <a:off x="4645026" y="2174875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J:\Мои результаты сканирования\2008-12 (дек)\сканирование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397379" cy="4071966"/>
          </a:xfrm>
          <a:prstGeom prst="rect">
            <a:avLst/>
          </a:prstGeom>
          <a:noFill/>
        </p:spPr>
      </p:pic>
      <p:pic>
        <p:nvPicPr>
          <p:cNvPr id="9" name="Picture 2" descr="J:\Мои результаты сканирования\2008-12 (дек)\сканирование00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2" y="3185172"/>
            <a:ext cx="4041775" cy="3672829"/>
          </a:xfrm>
          <a:prstGeom prst="star4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Хвост крючком,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Рыло пятачком,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два ряда пуговицы.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J:\Мои результаты сканирования\2008-12 (дек)\сканирование0016.jpg">
            <a:hlinkClick r:id="" action="ppaction://hlinkshowjump?jump=firstslide" highlightClick="1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3000373"/>
            <a:ext cx="3829048" cy="3593263"/>
          </a:xfrm>
          <a:prstGeom prst="lightningBolt">
            <a:avLst/>
          </a:prstGeom>
          <a:noFill/>
        </p:spPr>
      </p:pic>
      <p:pic>
        <p:nvPicPr>
          <p:cNvPr id="4099" name="Picture 3" descr="J:\Мои результаты сканирования\2008-12 (дек)\сканирование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07505"/>
            <a:ext cx="4495800" cy="4093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 is a domestic animal. It  likes fish.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J:\Мои результаты сканирования\2008-12 (дек)\сканирование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5"/>
            <a:ext cx="4038600" cy="3037543"/>
          </a:xfrm>
          <a:prstGeom prst="noSmoking">
            <a:avLst/>
          </a:prstGeom>
          <a:noFill/>
        </p:spPr>
      </p:pic>
      <p:pic>
        <p:nvPicPr>
          <p:cNvPr id="5123" name="Picture 3" descr="J:\Мои результаты сканирования\2008-12 (дек)\сканирование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9"/>
            <a:ext cx="4038600" cy="3037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 is a wild animal. It likes bananas.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6" name="Picture 2" descr="J:\Мои результаты сканирования\2008-12 (дек)\сканирование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3625596"/>
            <a:ext cx="3931920" cy="3232404"/>
          </a:xfrm>
          <a:prstGeom prst="leftUpArrow">
            <a:avLst/>
          </a:prstGeom>
          <a:noFill/>
        </p:spPr>
      </p:pic>
      <p:pic>
        <p:nvPicPr>
          <p:cNvPr id="6147" name="Picture 3" descr="J:\Мои результаты сканирования\2008-12 (дек)\сканирование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1" y="1714488"/>
            <a:ext cx="3931920" cy="3232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This animal likes grass. It is a domestic animal. It gives us milk.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J:\Мои результаты сканирования\2008-12 (дек)\сканирование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82361"/>
            <a:ext cx="4038600" cy="3975597"/>
          </a:xfrm>
          <a:prstGeom prst="bentUpArrow">
            <a:avLst/>
          </a:prstGeom>
          <a:noFill/>
        </p:spPr>
      </p:pic>
      <p:pic>
        <p:nvPicPr>
          <p:cNvPr id="7171" name="Picture 3" descr="J:\Мои результаты сканирования\2008-12 (дек)\сканирование00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82361"/>
            <a:ext cx="4281519" cy="3904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94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ДЕНЬ ЗЕМЛИ EARTH DAY      Der TAG der ERDE</vt:lpstr>
      <vt:lpstr>22 апреля  1970 год СОЕДИНЁННЫЕ ШТАТЫ АМЕРИКИ </vt:lpstr>
      <vt:lpstr>Кролики – 5 лет    овцы – 12 лет       кошки -15 лет          собаки – 15 лет              козы -15 лет                 коровы -25 лет                    свиньи – 25 лет                       лошади – 20 лет                            верблюды -40 лет</vt:lpstr>
      <vt:lpstr> С бородой, а не старик. С рогами, а не бык. Доят, а не корова. Лыко дерёт, а  лаптей не плетёт. </vt:lpstr>
      <vt:lpstr>Ночью – калачиком Днём – скалочкой.</vt:lpstr>
      <vt:lpstr>Хвост крючком, Рыло пятачком, В два ряда пуговицы.</vt:lpstr>
      <vt:lpstr>It is a domestic animal. It  likes fish. </vt:lpstr>
      <vt:lpstr>It is a wild animal. It likes bananas. </vt:lpstr>
      <vt:lpstr>This animal likes grass. It is a domestic animal. It gives us milk. </vt:lpstr>
      <vt:lpstr>Dieses Tier isst Stroh und Grass, gibt uns Milch und Butter. Jeden Tag melckt es die Mutter.     Sagt mal schnell, was ist denn das? </vt:lpstr>
      <vt:lpstr>Dieses Tier lebt oft im Haus.     Manch fangt Ratte, manchmal – Maus     Spiel mit ihm macht immer Spass     Habt ihr verstanden; wer ist das? </vt:lpstr>
      <vt:lpstr>Im Walde  sitzt es auf den Asten, legt die Eier in fremden Nesten, Ruft: “Kuckuck” den ganzen Tag. Habt ihr verstanden, wovon ich frag?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ДЕНИС</dc:creator>
  <cp:lastModifiedBy>Valued Acer Customer</cp:lastModifiedBy>
  <cp:revision>15</cp:revision>
  <dcterms:created xsi:type="dcterms:W3CDTF">2008-12-11T15:33:24Z</dcterms:created>
  <dcterms:modified xsi:type="dcterms:W3CDTF">2009-01-06T08:30:24Z</dcterms:modified>
</cp:coreProperties>
</file>