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../../&#1056;&#1072;&#1073;&#1086;&#1095;&#1080;&#1081;%20&#1089;&#1090;&#1086;&#1083;/&#1048;&#1085;&#1090;&#1077;&#1083;/student_materials/&#1043;&#1080;&#1087;&#1077;&#1088;&#1089;&#1089;&#1099;&#1083;&#1082;&#1080;/&#1082;&#1072;&#1088;&#1077;&#1090;&#1072;.shs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3" name="Rectangle 39" descr="Полотно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990000"/>
              </a:solidFill>
            </a:endParaRPr>
          </a:p>
        </p:txBody>
      </p:sp>
      <p:sp>
        <p:nvSpPr>
          <p:cNvPr id="36867" name="Rectangle 3" descr="Пергамент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  <a:ln w="38100" cmpd="dbl"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accent2"/>
                </a:solidFill>
              </a:rPr>
              <a:t/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>
                <a:solidFill>
                  <a:schemeClr val="accent2"/>
                </a:solidFill>
              </a:rPr>
              <a:t>Автомобиль заимствовал детали от других механизмов.</a:t>
            </a:r>
            <a:br>
              <a:rPr lang="ru-RU" sz="4000">
                <a:solidFill>
                  <a:schemeClr val="accent2"/>
                </a:solidFill>
              </a:rPr>
            </a:br>
            <a:endParaRPr lang="ru-RU" sz="4000">
              <a:solidFill>
                <a:srgbClr val="990000"/>
              </a:solidFill>
            </a:endParaRPr>
          </a:p>
        </p:txBody>
      </p:sp>
      <p:pic>
        <p:nvPicPr>
          <p:cNvPr id="36871" name="Picture 7" descr="karambas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895600" y="1752600"/>
            <a:ext cx="3810000" cy="3571875"/>
          </a:xfrm>
          <a:noFill/>
          <a:ln/>
        </p:spPr>
      </p:pic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304800" y="2057400"/>
            <a:ext cx="2971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304800" y="3505200"/>
            <a:ext cx="2819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04800" y="4038600"/>
            <a:ext cx="2819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533400" y="5105400"/>
            <a:ext cx="3657600" cy="838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7244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 flipV="1">
            <a:off x="4419600" y="3733800"/>
            <a:ext cx="4267200" cy="2209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H="1">
            <a:off x="4648200" y="2057400"/>
            <a:ext cx="3124200" cy="838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H="1" flipV="1">
            <a:off x="4724400" y="3124200"/>
            <a:ext cx="1752600" cy="76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 flipV="1">
            <a:off x="4572000" y="3352800"/>
            <a:ext cx="198120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04800" y="1600200"/>
            <a:ext cx="94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кузов</a:t>
            </a:r>
            <a:endParaRPr lang="ru-RU"/>
          </a:p>
        </p:txBody>
      </p:sp>
      <p:sp>
        <p:nvSpPr>
          <p:cNvPr id="36895" name="Text Box 3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рессоры</a:t>
            </a:r>
            <a:endParaRPr lang="ru-RU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304800" y="3505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колесо</a:t>
            </a:r>
            <a:endParaRPr lang="ru-RU"/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152400" y="5181600"/>
            <a:ext cx="98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шины</a:t>
            </a:r>
            <a:endParaRPr lang="ru-RU"/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7285038" y="1219200"/>
            <a:ext cx="1858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  <a:hlinkClick r:id="" action="ppaction://noaction"/>
              </a:rPr>
              <a:t>рулевое </a:t>
            </a:r>
          </a:p>
          <a:p>
            <a:r>
              <a:rPr lang="ru-RU">
                <a:solidFill>
                  <a:schemeClr val="hlink"/>
                </a:solidFill>
                <a:hlinkClick r:id="" action="ppaction://noaction"/>
              </a:rPr>
              <a:t>управление</a:t>
            </a:r>
            <a:endParaRPr lang="ru-RU">
              <a:solidFill>
                <a:schemeClr val="hlink"/>
              </a:solidFill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6934200" y="5715000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двигатель</a:t>
            </a:r>
            <a:endParaRPr lang="ru-RU"/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6529388" y="2971800"/>
            <a:ext cx="257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коробка передач</a:t>
            </a:r>
            <a:endParaRPr lang="ru-RU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553200" y="3733800"/>
            <a:ext cx="232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" action="ppaction://noaction"/>
              </a:rPr>
              <a:t>карданный вал</a:t>
            </a:r>
            <a:endParaRPr lang="ru-RU"/>
          </a:p>
        </p:txBody>
      </p:sp>
      <p:pic>
        <p:nvPicPr>
          <p:cNvPr id="36904" name="Picture 4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943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5" name="Rectangle 41" descr="Пергамент"/>
          <p:cNvSpPr>
            <a:spLocks noChangeArrowheads="1"/>
          </p:cNvSpPr>
          <p:nvPr/>
        </p:nvSpPr>
        <p:spPr bwMode="auto">
          <a:xfrm>
            <a:off x="1143000" y="6019800"/>
            <a:ext cx="51054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 cmpd="dbl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 вы знаете от каких механизмов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81" grpId="0" animBg="1"/>
      <p:bldP spid="36882" grpId="0" animBg="1"/>
      <p:bldP spid="36883" grpId="0" animBg="1"/>
      <p:bldP spid="36884" grpId="0" animBg="1"/>
      <p:bldP spid="36887" grpId="0" animBg="1"/>
      <p:bldP spid="36888" grpId="0" animBg="1"/>
      <p:bldP spid="36889" grpId="0" animBg="1"/>
      <p:bldP spid="36890" grpId="0" animBg="1"/>
      <p:bldP spid="36894" grpId="0"/>
      <p:bldP spid="36895" grpId="0"/>
      <p:bldP spid="36896" grpId="0"/>
      <p:bldP spid="36897" grpId="0"/>
      <p:bldP spid="36897" grpId="1"/>
      <p:bldP spid="36898" grpId="0"/>
      <p:bldP spid="36899" grpId="0"/>
      <p:bldP spid="36900" grpId="0"/>
      <p:bldP spid="36901" grpId="0"/>
      <p:bldP spid="3690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Автомобиль заимствовал детали от других механизмов.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Автомобиль заимствовал детали от других механизмов. </dc:title>
  <dc:creator>СВЕТА</dc:creator>
  <cp:lastModifiedBy>СВЕТА</cp:lastModifiedBy>
  <cp:revision>1</cp:revision>
  <dcterms:created xsi:type="dcterms:W3CDTF">2009-01-09T12:50:28Z</dcterms:created>
  <dcterms:modified xsi:type="dcterms:W3CDTF">2009-01-09T12:50:54Z</dcterms:modified>
</cp:coreProperties>
</file>