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6" r:id="rId2"/>
    <p:sldId id="274" r:id="rId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14863"/>
    <a:srgbClr val="CC9900"/>
    <a:srgbClr val="666699"/>
    <a:srgbClr val="E9B5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70" autoAdjust="0"/>
  </p:normalViewPr>
  <p:slideViewPr>
    <p:cSldViewPr>
      <p:cViewPr varScale="1">
        <p:scale>
          <a:sx n="45" d="100"/>
          <a:sy n="45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47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7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B0481-1091-400A-9C58-4B7669B30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16B2-44E8-4F39-9A12-5C9757FFB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7A12-34A3-4653-9318-2FC6379D6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BCCC-68D5-48B7-A657-F13B8CD8F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0136-5B0B-47BC-A007-4760CED0A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312D-B6B8-4890-8DC7-7A56C5AFA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4CB90-4259-42B3-ADD2-7034B870E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AE5F8-CED7-438A-9B46-B4D953502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E784D-54B4-417B-9B78-D31AC24DA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6CFE-33D0-4C0E-98A0-02F507B02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3C824-687C-4EED-B8CE-D57580AB4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C88E-6675-4029-A98A-43ADA0DE7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3556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3559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356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6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356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56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357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7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357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7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35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357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358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358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35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359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9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359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9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359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9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360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0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360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0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360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0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360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361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361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361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362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2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362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2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362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2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363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3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363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63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363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3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363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3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364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4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364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4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364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4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365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5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365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5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365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5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365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6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366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6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366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6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2366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6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6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6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B7A40C-3FE5-437C-81B6-E4C4229F9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5410200" cy="1755775"/>
          </a:xfrm>
          <a:solidFill>
            <a:srgbClr val="114863"/>
          </a:solidFill>
          <a:ln cap="flat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Символ</a:t>
            </a:r>
            <a:br>
              <a:rPr lang="ru-RU" sz="40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технического</a:t>
            </a:r>
            <a:br>
              <a:rPr lang="ru-RU" sz="40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прогресса</a:t>
            </a:r>
            <a:r>
              <a:rPr lang="ru-RU" sz="400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114863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rgbClr val="114863"/>
                </a:solidFill>
              </a:rPr>
              <a:t>  «</a:t>
            </a:r>
            <a:r>
              <a:rPr lang="ru-RU" sz="2400" smtClean="0">
                <a:solidFill>
                  <a:srgbClr val="114863"/>
                </a:solidFill>
              </a:rPr>
              <a:t>Технический прогресс, связанный с прикладным использованием достижений науки, развивался на сотнях взаимосвязанных направлений, и выделение какой-то одной группы из них в качестве главной едва ли правомерно. В тоже время очевидно, что наибольшее влияние оказало совершенствование транспорта» ( С.16)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5638800" cy="1755775"/>
          </a:xfrm>
          <a:solidFill>
            <a:srgbClr val="114863"/>
          </a:solidFill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666699"/>
                </a:solidFill>
              </a:rPr>
              <a:t/>
            </a:r>
            <a:br>
              <a:rPr lang="ru-RU" sz="4000" smtClean="0">
                <a:solidFill>
                  <a:srgbClr val="666699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Символ</a:t>
            </a:r>
            <a:br>
              <a:rPr lang="ru-RU" sz="40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технического</a:t>
            </a:r>
            <a:br>
              <a:rPr lang="ru-RU" sz="40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прогресса</a:t>
            </a:r>
            <a:r>
              <a:rPr lang="ru-RU" sz="4000" smtClean="0">
                <a:solidFill>
                  <a:srgbClr val="666699"/>
                </a:solidFill>
              </a:rPr>
              <a:t> </a:t>
            </a:r>
            <a:br>
              <a:rPr lang="ru-RU" sz="4000" smtClean="0">
                <a:solidFill>
                  <a:srgbClr val="666699"/>
                </a:solidFill>
              </a:rPr>
            </a:br>
            <a:endParaRPr lang="ru-RU" sz="4000" smtClean="0"/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533400" y="2362200"/>
            <a:ext cx="6858000" cy="40386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048000"/>
            <a:ext cx="5486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«</a:t>
            </a:r>
            <a:r>
              <a:rPr lang="ru-RU" sz="2800" smtClean="0">
                <a:solidFill>
                  <a:schemeClr val="hlink"/>
                </a:solidFill>
              </a:rPr>
              <a:t>Автомобиль</a:t>
            </a:r>
            <a:r>
              <a:rPr lang="ru-RU" sz="2800" smtClean="0">
                <a:solidFill>
                  <a:schemeClr val="bg1"/>
                </a:solidFill>
              </a:rPr>
              <a:t> может быть назван наиболее ярким и наглядным символом технического прогресса»</a:t>
            </a:r>
            <a:r>
              <a:rPr lang="ru-RU" sz="2800" smtClean="0"/>
              <a:t>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</a:t>
            </a:r>
            <a:r>
              <a:rPr lang="ru-RU" sz="2000" smtClean="0">
                <a:solidFill>
                  <a:schemeClr val="bg1"/>
                </a:solidFill>
              </a:rPr>
              <a:t>( Загладин Н.В. Всемирная история. С.12)</a:t>
            </a:r>
          </a:p>
        </p:txBody>
      </p:sp>
      <p:sp>
        <p:nvSpPr>
          <p:cNvPr id="1536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72200" y="4648200"/>
            <a:ext cx="1042988" cy="1042988"/>
          </a:xfrm>
          <a:prstGeom prst="actionButtonHelp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алют">
  <a:themeElements>
    <a:clrScheme name="Салют 4">
      <a:dk1>
        <a:srgbClr val="00603B"/>
      </a:dk1>
      <a:lt1>
        <a:srgbClr val="FFCC00"/>
      </a:lt1>
      <a:dk2>
        <a:srgbClr val="000000"/>
      </a:dk2>
      <a:lt2>
        <a:srgbClr val="FFFFFF"/>
      </a:lt2>
      <a:accent1>
        <a:srgbClr val="39A6DD"/>
      </a:accent1>
      <a:accent2>
        <a:srgbClr val="07FB18"/>
      </a:accent2>
      <a:accent3>
        <a:srgbClr val="AAAAAA"/>
      </a:accent3>
      <a:accent4>
        <a:srgbClr val="DAAE00"/>
      </a:accent4>
      <a:accent5>
        <a:srgbClr val="AED0EB"/>
      </a:accent5>
      <a:accent6>
        <a:srgbClr val="06E315"/>
      </a:accent6>
      <a:hlink>
        <a:srgbClr val="FF3399"/>
      </a:hlink>
      <a:folHlink>
        <a:srgbClr val="753BCB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372</TotalTime>
  <Words>72</Words>
  <Application>Microsoft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Салют</vt:lpstr>
      <vt:lpstr>Символ технического прогресса </vt:lpstr>
      <vt:lpstr> Символ технического прогресса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26</cp:revision>
  <cp:lastPrinted>1601-01-01T00:00:00Z</cp:lastPrinted>
  <dcterms:created xsi:type="dcterms:W3CDTF">1601-01-01T00:00:00Z</dcterms:created>
  <dcterms:modified xsi:type="dcterms:W3CDTF">2009-01-09T13:07:10Z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