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9522C-0B19-4464-B4E9-3D5BE7EF94C7}" type="datetimeFigureOut">
              <a:rPr lang="ru-RU" smtClean="0"/>
              <a:pPr/>
              <a:t>15.12.2008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79219-8533-4E72-8F37-54CABF9A9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79219-8533-4E72-8F37-54CABF9A944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50519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ОРФОГРАФИЧЕСКИХ ЗАДАЧ.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ПИСАТЬ БЕЗ ОШИБОК?»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609600"/>
            <a:ext cx="784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dirty="0" smtClean="0"/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арбус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]             [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гарох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ужын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]             [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кур’ица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й’агада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]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алад’й’и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ап’ил’с’ин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  опасные места,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 пишу с  «окошком»,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знаю-проверяю, не знаю – смотрю справочные страницы,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 не удалось – оставлю «окошко», покажу выбор букв.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"/>
          <p:cNvPicPr preferRelativeResize="0"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458843">
            <a:off x="4038600" y="1295400"/>
            <a:ext cx="2632364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5" descr="2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262919">
            <a:off x="1295400" y="1295400"/>
            <a:ext cx="2547937" cy="3505200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"/>
            <a:ext cx="9448800" cy="597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кастрюля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нож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8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блюдце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тарелка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стакан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ложка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29000" y="2514600"/>
            <a:ext cx="3810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ставит </a:t>
            </a:r>
          </a:p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кладёт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выбери  сам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№ 157          №158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82</Words>
  <PresentationFormat>Экран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РЕШЕНИЕ ОРФОГРАФИЧЕСКИХ ЗАДАЧ. КАК ПИСАТЬ БЕЗ ОШИБОК?» </vt:lpstr>
      <vt:lpstr>Слайд 2</vt:lpstr>
      <vt:lpstr>ПАМЯТКА</vt:lpstr>
      <vt:lpstr>Слайд 4</vt:lpstr>
      <vt:lpstr>Слайд 5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ОРФОГРАФИЧЕСКИХ ЗАДАЧ. КАК ПИСАТЬ БЕЗ ОШИБОК?» </dc:title>
  <dc:creator>Егор</dc:creator>
  <cp:lastModifiedBy>Егор</cp:lastModifiedBy>
  <cp:revision>14</cp:revision>
  <dcterms:created xsi:type="dcterms:W3CDTF">2008-12-14T18:56:53Z</dcterms:created>
  <dcterms:modified xsi:type="dcterms:W3CDTF">2008-12-15T18:22:43Z</dcterms:modified>
</cp:coreProperties>
</file>