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8" r:id="rId4"/>
    <p:sldId id="262" r:id="rId5"/>
    <p:sldId id="258" r:id="rId6"/>
    <p:sldId id="270" r:id="rId7"/>
    <p:sldId id="259" r:id="rId8"/>
    <p:sldId id="271" r:id="rId9"/>
    <p:sldId id="260" r:id="rId10"/>
    <p:sldId id="272" r:id="rId11"/>
    <p:sldId id="261" r:id="rId12"/>
    <p:sldId id="273" r:id="rId13"/>
    <p:sldId id="269" r:id="rId14"/>
    <p:sldId id="267" r:id="rId15"/>
    <p:sldId id="265" r:id="rId16"/>
    <p:sldId id="264" r:id="rId17"/>
    <p:sldId id="266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42C5C-F622-41DC-9DB2-6F2092BBCC2A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0A93B-3F94-4641-B44D-835FC34E0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are going to see monuments that celebrates</a:t>
            </a:r>
            <a:r>
              <a:rPr lang="en-US" baseline="0" dirty="0" smtClean="0"/>
              <a:t> the memory of some great people in American history.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0A93B-3F94-4641-B44D-835FC34E02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faces of four United States presidents are carved into a huge granite mountain called Mount Rushmore. It’s probably the largest sculpture in the world. It is a popular tourist attraction. More than two and a half million people visit Mount Rushmore each year. </a:t>
            </a:r>
          </a:p>
          <a:p>
            <a:r>
              <a:rPr lang="en-US" baseline="0" dirty="0" smtClean="0"/>
              <a:t>What makes people from different parts of America and the world come to this place to see it?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0A93B-3F94-4641-B44D-835FC34E02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 Rushmore is located in the Black Hills of South Dakota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0A93B-3F94-4641-B44D-835FC34E02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main entrance to the Mount Rushmore National Memorial.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0A93B-3F94-4641-B44D-835FC34E02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0A93B-3F94-4641-B44D-835FC34E02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U.S. presidents are on Mount Rushmore?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four: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George Washington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Thomas Jefferson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Theodore Roosevelt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Abraham Lincoln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0A93B-3F94-4641-B44D-835FC34E021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ago the area was populated by Native Americans from Sioux tribe. For them,</a:t>
            </a:r>
            <a:r>
              <a:rPr lang="en-US" baseline="0" dirty="0" smtClean="0"/>
              <a:t> the Black Hills were a very sacred area.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0A93B-3F94-4641-B44D-835FC34E02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Crazy Horse is the name of a great Native American chief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0A93B-3F94-4641-B44D-835FC34E021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Sioux believed in the power of nature and worshipped their gods the way </a:t>
            </a:r>
            <a:r>
              <a:rPr lang="en-US" smtClean="0"/>
              <a:t>their parents had done.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0A93B-3F94-4641-B44D-835FC34E021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137DEDA-C01E-406D-AC46-2CD279609E18}" type="datetimeFigureOut">
              <a:rPr lang="ru-RU" smtClean="0"/>
              <a:pPr/>
              <a:t>28.12.2008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561D5AF-7B30-4795-8DA4-969120B95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merican_Civil_Wa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Crazy_Horse_Memorial#cite_note-CHFAQ-0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Mount Rushmore</a:t>
            </a:r>
            <a:br>
              <a:rPr lang="en-US" dirty="0" smtClean="0"/>
            </a:br>
            <a:r>
              <a:rPr lang="en-US" dirty="0" smtClean="0"/>
              <a:t> Great heroes of America.</a:t>
            </a:r>
            <a:br>
              <a:rPr lang="en-US" dirty="0" smtClean="0"/>
            </a:br>
            <a:r>
              <a:rPr lang="en-US" dirty="0" smtClean="0"/>
              <a:t>Who are they?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Информационный проект</a:t>
            </a:r>
          </a:p>
          <a:p>
            <a:r>
              <a:rPr lang="ru-RU" dirty="0" smtClean="0"/>
              <a:t>СОШ «Школа надомного обучения»</a:t>
            </a:r>
            <a:endParaRPr lang="en-US" dirty="0" smtClean="0"/>
          </a:p>
          <a:p>
            <a:r>
              <a:rPr lang="ru-RU" dirty="0" smtClean="0"/>
              <a:t>Учитель английского языка</a:t>
            </a:r>
          </a:p>
          <a:p>
            <a:r>
              <a:rPr lang="ru-RU" dirty="0" err="1" smtClean="0"/>
              <a:t>Краснюк</a:t>
            </a:r>
            <a:r>
              <a:rPr lang="ru-RU" dirty="0" smtClean="0"/>
              <a:t> Любовь Алексеевна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Abraham Lincoln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Abraham Lincoln</a:t>
            </a:r>
            <a:r>
              <a:rPr lang="en-US" dirty="0" smtClean="0"/>
              <a:t> (February 12, 1809 – April 15, 1865) was the sixteenth President of the United 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He successfully led the country through its greatest internal crisis, the American</a:t>
            </a:r>
            <a:r>
              <a:rPr lang="en-US" dirty="0" smtClean="0">
                <a:hlinkClick r:id="rId2" tooltip="American Civil War"/>
              </a:rPr>
              <a:t> </a:t>
            </a:r>
            <a:r>
              <a:rPr lang="en-US" dirty="0" smtClean="0"/>
              <a:t>Civil War, saving the Union and ending slavery, </a:t>
            </a: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smtClean="0"/>
              <a:t>to be assassinated as the war was </a:t>
            </a:r>
            <a:r>
              <a:rPr lang="en-US" dirty="0" smtClean="0"/>
              <a:t>over</a:t>
            </a:r>
            <a:r>
              <a:rPr lang="en-US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Mt. Rushmore</a:t>
            </a:r>
            <a:r>
              <a:rPr lang="en-US" dirty="0" smtClean="0"/>
              <a:t>, Thomas Jefferson close-up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758" y="2249488"/>
            <a:ext cx="716248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Thomas Jefferson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Thomas Jefferson</a:t>
            </a:r>
            <a:r>
              <a:rPr lang="en-US" dirty="0" smtClean="0"/>
              <a:t> (April 13, 1743 – July 4, 1826</a:t>
            </a:r>
            <a:r>
              <a:rPr lang="en-US" dirty="0" smtClean="0"/>
              <a:t>)</a:t>
            </a:r>
            <a:r>
              <a:rPr lang="en-US" baseline="30000" dirty="0" smtClean="0"/>
              <a:t> </a:t>
            </a:r>
            <a:r>
              <a:rPr lang="en-US" dirty="0" smtClean="0"/>
              <a:t>was </a:t>
            </a:r>
            <a:r>
              <a:rPr lang="en-US" dirty="0" smtClean="0"/>
              <a:t>the third President of the United States (1801–1809</a:t>
            </a:r>
            <a:r>
              <a:rPr lang="en-US" dirty="0" smtClean="0"/>
              <a:t>),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 principal author of the Declaration of Independence (1776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Declaration of Independence declared American independence from Great Britain and started its history as </a:t>
            </a:r>
            <a:r>
              <a:rPr lang="en-US" smtClean="0"/>
              <a:t>a nation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Frequently Asked Questions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1) Who created the sculpture?</a:t>
            </a:r>
            <a:br>
              <a:rPr lang="en-US" dirty="0" smtClean="0"/>
            </a:br>
            <a:r>
              <a:rPr lang="en-US" dirty="0" smtClean="0"/>
              <a:t>    </a:t>
            </a:r>
            <a:r>
              <a:rPr lang="en-US" dirty="0" err="1" smtClean="0"/>
              <a:t>Gutzon</a:t>
            </a:r>
            <a:r>
              <a:rPr lang="en-US" dirty="0" smtClean="0"/>
              <a:t> Borglum and 400 workers.</a:t>
            </a:r>
          </a:p>
          <a:p>
            <a:r>
              <a:rPr lang="en-US" dirty="0" smtClean="0"/>
              <a:t>2) How much did the sculpture cost?</a:t>
            </a:r>
            <a:br>
              <a:rPr lang="en-US" dirty="0" smtClean="0"/>
            </a:br>
            <a:r>
              <a:rPr lang="en-US" dirty="0" smtClean="0"/>
              <a:t>    $989,992.32.</a:t>
            </a:r>
          </a:p>
          <a:p>
            <a:r>
              <a:rPr lang="en-US" dirty="0" smtClean="0"/>
              <a:t>3) How long did it take to build?</a:t>
            </a:r>
            <a:br>
              <a:rPr lang="en-US" dirty="0" smtClean="0"/>
            </a:br>
            <a:r>
              <a:rPr lang="en-US" dirty="0" smtClean="0"/>
              <a:t>    14 years</a:t>
            </a:r>
            <a:br>
              <a:rPr lang="en-US" dirty="0" smtClean="0"/>
            </a:br>
            <a:r>
              <a:rPr lang="en-US" dirty="0" smtClean="0"/>
              <a:t>    October 4, 1927 - October 31,1941</a:t>
            </a:r>
          </a:p>
          <a:p>
            <a:r>
              <a:rPr lang="en-US" dirty="0" smtClean="0"/>
              <a:t>4) Are the faces eroding?</a:t>
            </a:r>
            <a:br>
              <a:rPr lang="en-US" dirty="0" smtClean="0"/>
            </a:br>
            <a:r>
              <a:rPr lang="en-US" dirty="0" smtClean="0"/>
              <a:t>    No, The estimated erosion rate is</a:t>
            </a:r>
            <a:br>
              <a:rPr lang="en-US" dirty="0" smtClean="0"/>
            </a:br>
            <a:r>
              <a:rPr lang="en-US" dirty="0" smtClean="0"/>
              <a:t>    1 inch every 10,000 years.</a:t>
            </a:r>
          </a:p>
          <a:p>
            <a:r>
              <a:rPr lang="en-US" dirty="0" smtClean="0"/>
              <a:t>5) Who is the mountain named after?</a:t>
            </a:r>
            <a:br>
              <a:rPr lang="en-US" dirty="0" smtClean="0"/>
            </a:br>
            <a:r>
              <a:rPr lang="en-US" dirty="0" smtClean="0"/>
              <a:t>    Charles E. Rushmore, a New York City</a:t>
            </a:r>
            <a:br>
              <a:rPr lang="en-US" dirty="0" smtClean="0"/>
            </a:br>
            <a:r>
              <a:rPr lang="en-US" dirty="0" smtClean="0"/>
              <a:t>    Attorney, in 1885 who was out here on</a:t>
            </a:r>
            <a:br>
              <a:rPr lang="en-US" dirty="0" smtClean="0"/>
            </a:br>
            <a:r>
              <a:rPr lang="en-US" dirty="0" smtClean="0"/>
              <a:t>    business.</a:t>
            </a:r>
          </a:p>
          <a:p>
            <a:r>
              <a:rPr lang="en-US" dirty="0" smtClean="0"/>
              <a:t>6) Were there any deaths during the carving?</a:t>
            </a:r>
            <a:br>
              <a:rPr lang="en-US" dirty="0" smtClean="0"/>
            </a:br>
            <a:r>
              <a:rPr lang="en-US" dirty="0" smtClean="0"/>
              <a:t>    No.</a:t>
            </a:r>
          </a:p>
          <a:p>
            <a:r>
              <a:rPr lang="en-US" dirty="0" smtClean="0"/>
              <a:t>  </a:t>
            </a:r>
            <a:r>
              <a:rPr lang="en-US" b="1" dirty="0" smtClean="0"/>
              <a:t>Did You Know?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 90% of Mount Rushmore was carved by using dynamite. Dynamite blasts removed approximately 450,000 tons of rock from the mountain.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Black Hills</a:t>
            </a:r>
            <a:endParaRPr lang="ru-RU" sz="40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600" r="12600"/>
          <a:stretch>
            <a:fillRect/>
          </a:stretch>
        </p:blipFill>
        <p:spPr bwMode="auto">
          <a:xfrm>
            <a:off x="500034" y="1500142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Native Americans have a long history in the Black Hills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Letter from Chief Henry Standing Bear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"My fellow chiefs and I would like the white man to know that the red man has great heroes, too."</a:t>
            </a:r>
            <a:r>
              <a:rPr lang="en-US" sz="2800" baseline="30000" dirty="0" smtClean="0">
                <a:hlinkClick r:id="rId2"/>
              </a:rPr>
              <a:t>[1]</a:t>
            </a:r>
            <a:endParaRPr lang="ru-RU" sz="2800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50406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Crazy Horse Memorial, just south of Mount Rushmore National Memorial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0666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8 miles away from Mount Rushmore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Crazy Horse Memorial</a:t>
            </a:r>
            <a:r>
              <a:rPr lang="en-US" dirty="0" smtClean="0"/>
              <a:t> is a mountain monument under construction in the Black Hills of South Dakota, in the form of Crazy Horse, a warrior, riding a horse and pointing into the distance.</a:t>
            </a:r>
          </a:p>
          <a:p>
            <a:r>
              <a:rPr lang="en-US" dirty="0" smtClean="0"/>
              <a:t>The memorial consists of the mountain carving (monument), the Indian Museum of North America, and the Native American Cultural center. The monument is roughly 8 miles (13 km) away from Mount Rushmore.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Crazy Horse 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/>
              <a:t>Crazy Horse</a:t>
            </a:r>
            <a:r>
              <a:rPr lang="en-US" sz="2400" dirty="0" smtClean="0"/>
              <a:t>  was a respected member of the Oglala Sioux Native American tribe and is noted for his courage in battle. Crazy Horse was recognized among his own people as a leader committed to preserving the traditions and values of the Lakota way of life.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9462" y="796925"/>
            <a:ext cx="38481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Mount Rushmore National Memorial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9100" y="2589994"/>
            <a:ext cx="5311792" cy="39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Map of USA with South Dakota highlighted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24112"/>
            <a:ext cx="5214974" cy="33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entrance to the site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7929" y="2517474"/>
            <a:ext cx="5354401" cy="40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Mt. Rushmore</a:t>
            </a:r>
            <a:r>
              <a:rPr lang="en-US" dirty="0" smtClean="0"/>
              <a:t>, George Washington close-up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3" y="2714620"/>
            <a:ext cx="3257572" cy="38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George Washington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George </a:t>
            </a:r>
            <a:r>
              <a:rPr lang="en-US" dirty="0" smtClean="0"/>
              <a:t>Washington was the first President of the USA. For all the great things that he did Americans call him “ the Father of our Country”. </a:t>
            </a:r>
          </a:p>
          <a:p>
            <a:pPr>
              <a:buNone/>
            </a:pPr>
            <a:r>
              <a:rPr lang="en-US" dirty="0" smtClean="0"/>
              <a:t>George </a:t>
            </a:r>
            <a:r>
              <a:rPr lang="en-US" dirty="0" smtClean="0"/>
              <a:t>Washington </a:t>
            </a:r>
            <a:r>
              <a:rPr lang="en-US" dirty="0" smtClean="0"/>
              <a:t> set up a lot of political institutions, decided on where to have the American capital and ordered the building of the White House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Mt. Rushmore</a:t>
            </a:r>
            <a:r>
              <a:rPr lang="en-US" dirty="0" smtClean="0"/>
              <a:t>, Theodore Roosevelt close-up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7" y="2428868"/>
            <a:ext cx="3263242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Theodore Roosevelt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the only president to have a famous toy named after him (the Teddy bear, named after a bear cub that he refused to shoot in a 1902 hunt in Mississippi).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 smtClean="0"/>
              <a:t>was the first President to travel outside the country, when he visited </a:t>
            </a:r>
            <a:r>
              <a:rPr lang="en-US" dirty="0" smtClean="0"/>
              <a:t>Panama.</a:t>
            </a:r>
          </a:p>
          <a:p>
            <a:r>
              <a:rPr lang="en-US" dirty="0" smtClean="0"/>
              <a:t>He </a:t>
            </a:r>
            <a:r>
              <a:rPr lang="en-US" dirty="0" smtClean="0"/>
              <a:t>was the first President to ride in an automobile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Mt. Rushmore</a:t>
            </a:r>
            <a:r>
              <a:rPr lang="en-US" dirty="0" smtClean="0"/>
              <a:t>, Abraham Lincoln</a:t>
            </a:r>
            <a:br>
              <a:rPr lang="en-US" dirty="0" smtClean="0"/>
            </a:br>
            <a:r>
              <a:rPr lang="en-US" dirty="0" smtClean="0"/>
              <a:t> close-up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2719774" cy="382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293</TotalTime>
  <Words>624</Words>
  <Application>Microsoft Office PowerPoint</Application>
  <PresentationFormat>Экран (4:3)</PresentationFormat>
  <Paragraphs>64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Mount Rushmore  Great heroes of America. Who are they?</vt:lpstr>
      <vt:lpstr>The Mount Rushmore National Memorial</vt:lpstr>
      <vt:lpstr>Map of USA with South Dakota highlighted</vt:lpstr>
      <vt:lpstr>The entrance to the site</vt:lpstr>
      <vt:lpstr>Mt. Rushmore, George Washington close-up</vt:lpstr>
      <vt:lpstr>George Washington</vt:lpstr>
      <vt:lpstr>Mt. Rushmore, Theodore Roosevelt close-up</vt:lpstr>
      <vt:lpstr>Theodore Roosevelt</vt:lpstr>
      <vt:lpstr>Mt. Rushmore, Abraham Lincoln  close-up</vt:lpstr>
      <vt:lpstr>Abraham Lincoln</vt:lpstr>
      <vt:lpstr>Mt. Rushmore, Thomas Jefferson close-up</vt:lpstr>
      <vt:lpstr>Thomas Jefferson</vt:lpstr>
      <vt:lpstr>  Frequently Asked Questions </vt:lpstr>
      <vt:lpstr>Black Hills</vt:lpstr>
      <vt:lpstr>Letter from Chief Henry Standing Bear</vt:lpstr>
      <vt:lpstr>Crazy Horse Memorial, just south of Mount Rushmore National Memorial </vt:lpstr>
      <vt:lpstr>8 miles away from Mount Rushmore</vt:lpstr>
      <vt:lpstr>Crazy Horse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 Rushmore</dc:title>
  <dc:creator>ЛАК</dc:creator>
  <cp:lastModifiedBy>ЛАК</cp:lastModifiedBy>
  <cp:revision>25</cp:revision>
  <dcterms:created xsi:type="dcterms:W3CDTF">2008-11-17T15:58:02Z</dcterms:created>
  <dcterms:modified xsi:type="dcterms:W3CDTF">2008-12-28T18:25:26Z</dcterms:modified>
</cp:coreProperties>
</file>