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88163" cy="96234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00"/>
    <a:srgbClr val="FFFF99"/>
    <a:srgbClr val="66FF33"/>
    <a:srgbClr val="66FFCC"/>
    <a:srgbClr val="99FFCC"/>
    <a:srgbClr val="FFCCFF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9F458-5E23-4CC5-B1E1-67C3544BCD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19E0B-EA64-4D64-9FB7-6BDAE4A49A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FBD0A-6923-4F97-A935-45AE3E544F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5B876-B78A-4297-8C5C-45F14B9D9C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5CCC3-186D-4B08-AB7C-1E46FD878E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A41E9-6196-4929-9DDA-C2B2E55D87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6A592-24C4-496F-BBB8-629D9CDD81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37C48-843F-4E39-9A0A-5E1CAE92F7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E28ED-6EC0-486F-992F-EC3702D687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D9C2A-338D-4920-A0B6-7445FA6BA5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48E9F-8EBA-48C6-9860-6E838D4783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AC60DC-05E9-487F-85BE-040D22358A1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ЦО №4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NVE0001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549275"/>
            <a:ext cx="2520950" cy="1892300"/>
          </a:xfrm>
          <a:prstGeom prst="rect">
            <a:avLst/>
          </a:prstGeom>
          <a:noFill/>
        </p:spPr>
      </p:pic>
      <p:pic>
        <p:nvPicPr>
          <p:cNvPr id="19463" name="Picture 7" descr="NVE0003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03575" y="549275"/>
            <a:ext cx="2592388" cy="1890713"/>
          </a:xfrm>
          <a:prstGeom prst="rect">
            <a:avLst/>
          </a:prstGeom>
          <a:noFill/>
        </p:spPr>
      </p:pic>
      <p:pic>
        <p:nvPicPr>
          <p:cNvPr id="19464" name="Picture 8" descr="NVE0013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11863" y="2581275"/>
            <a:ext cx="2520950" cy="1890713"/>
          </a:xfrm>
          <a:prstGeom prst="rect">
            <a:avLst/>
          </a:prstGeom>
          <a:noFill/>
        </p:spPr>
      </p:pic>
      <p:pic>
        <p:nvPicPr>
          <p:cNvPr id="19465" name="Picture 9" descr="NVE0015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3575" y="4581525"/>
            <a:ext cx="2663825" cy="1998663"/>
          </a:xfrm>
          <a:prstGeom prst="rect">
            <a:avLst/>
          </a:prstGeom>
          <a:noFill/>
        </p:spPr>
      </p:pic>
      <p:pic>
        <p:nvPicPr>
          <p:cNvPr id="19467" name="Picture 11" descr="NVE0005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84888" y="549275"/>
            <a:ext cx="2519362" cy="1889125"/>
          </a:xfrm>
          <a:prstGeom prst="rect">
            <a:avLst/>
          </a:prstGeom>
          <a:noFill/>
        </p:spPr>
      </p:pic>
      <p:pic>
        <p:nvPicPr>
          <p:cNvPr id="19468" name="Picture 12" descr="NVE0007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575" y="2565400"/>
            <a:ext cx="2592388" cy="1946275"/>
          </a:xfrm>
          <a:prstGeom prst="rect">
            <a:avLst/>
          </a:prstGeom>
          <a:noFill/>
        </p:spPr>
      </p:pic>
      <p:pic>
        <p:nvPicPr>
          <p:cNvPr id="19469" name="Picture 13" descr="NVE0005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68313" y="2565400"/>
            <a:ext cx="2590800" cy="1943100"/>
          </a:xfrm>
          <a:prstGeom prst="rect">
            <a:avLst/>
          </a:prstGeom>
          <a:noFill/>
        </p:spPr>
      </p:pic>
      <p:pic>
        <p:nvPicPr>
          <p:cNvPr id="19471" name="Picture 15" descr="NVE00114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68313" y="4652963"/>
            <a:ext cx="2590800" cy="1941512"/>
          </a:xfrm>
          <a:prstGeom prst="rect">
            <a:avLst/>
          </a:prstGeom>
          <a:noFill/>
        </p:spPr>
      </p:pic>
      <p:pic>
        <p:nvPicPr>
          <p:cNvPr id="19472" name="Picture 16" descr="NVE00147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011863" y="4581525"/>
            <a:ext cx="2663825" cy="1998663"/>
          </a:xfrm>
          <a:prstGeom prst="rect">
            <a:avLst/>
          </a:prstGeom>
          <a:noFill/>
        </p:spPr>
      </p:pic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1619250" y="0"/>
            <a:ext cx="5761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FF99"/>
                </a:solidFill>
              </a:rPr>
              <a:t>Сценарий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66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VE000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836613"/>
            <a:ext cx="8316912" cy="6021387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4213" y="0"/>
            <a:ext cx="81359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>
                <a:solidFill>
                  <a:srgbClr val="66FFFF"/>
                </a:solidFill>
              </a:rPr>
              <a:t>ЛЕГО-фестиваль   </a:t>
            </a:r>
            <a:r>
              <a:rPr lang="ru-RU" sz="4000">
                <a:solidFill>
                  <a:srgbClr val="66FFFF"/>
                </a:solidFill>
              </a:rPr>
              <a:t>  </a:t>
            </a:r>
            <a:r>
              <a:rPr lang="ru-RU" sz="4000">
                <a:solidFill>
                  <a:schemeClr val="accent2"/>
                </a:solidFill>
              </a:rPr>
              <a:t>(окружной)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00113" y="836613"/>
            <a:ext cx="158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chemeClr val="accent1"/>
                </a:solidFill>
              </a:rPr>
              <a:t>Тема: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VE000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188" y="620713"/>
            <a:ext cx="3889375" cy="2862262"/>
          </a:xfrm>
          <a:prstGeom prst="rect">
            <a:avLst/>
          </a:prstGeom>
          <a:noFill/>
        </p:spPr>
      </p:pic>
      <p:pic>
        <p:nvPicPr>
          <p:cNvPr id="16388" name="Picture 4" descr="NVE0002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3438" y="3573463"/>
            <a:ext cx="3960812" cy="2916237"/>
          </a:xfrm>
          <a:prstGeom prst="rect">
            <a:avLst/>
          </a:prstGeom>
          <a:noFill/>
        </p:spPr>
      </p:pic>
      <p:pic>
        <p:nvPicPr>
          <p:cNvPr id="16392" name="Picture 8" descr="NVE0002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620713"/>
            <a:ext cx="3960812" cy="2844800"/>
          </a:xfrm>
          <a:prstGeom prst="rect">
            <a:avLst/>
          </a:prstGeom>
          <a:noFill/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900113" y="0"/>
            <a:ext cx="7559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solidFill>
                  <a:srgbClr val="FFFF99"/>
                </a:solidFill>
              </a:rPr>
              <a:t>Открытие фестиваля</a:t>
            </a:r>
          </a:p>
        </p:txBody>
      </p:sp>
      <p:pic>
        <p:nvPicPr>
          <p:cNvPr id="16396" name="Picture 12" descr="NVE0003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1188" y="3573463"/>
            <a:ext cx="3889375" cy="2916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NVE0001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3644900"/>
            <a:ext cx="3960812" cy="2971800"/>
          </a:xfrm>
          <a:prstGeom prst="rect">
            <a:avLst/>
          </a:prstGeom>
          <a:noFill/>
        </p:spPr>
      </p:pic>
      <p:pic>
        <p:nvPicPr>
          <p:cNvPr id="15364" name="Picture 4" descr="NVE0002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3438" y="549275"/>
            <a:ext cx="3960812" cy="2916238"/>
          </a:xfrm>
          <a:prstGeom prst="rect">
            <a:avLst/>
          </a:prstGeom>
          <a:noFill/>
        </p:spPr>
      </p:pic>
      <p:pic>
        <p:nvPicPr>
          <p:cNvPr id="15365" name="Picture 5" descr="NVE000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3573463"/>
            <a:ext cx="4033837" cy="3024187"/>
          </a:xfrm>
          <a:prstGeom prst="rect">
            <a:avLst/>
          </a:prstGeo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582738" y="0"/>
            <a:ext cx="5221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solidFill>
                  <a:srgbClr val="FFFF99"/>
                </a:solidFill>
              </a:rPr>
              <a:t>Домашние  задания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624638" y="2781300"/>
            <a:ext cx="2519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99"/>
                </a:solidFill>
              </a:rPr>
              <a:t>ЦО №491</a:t>
            </a:r>
          </a:p>
        </p:txBody>
      </p:sp>
      <p:pic>
        <p:nvPicPr>
          <p:cNvPr id="15369" name="Picture 9" descr="NVE0001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8313" y="549275"/>
            <a:ext cx="4032250" cy="3024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VE0006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549275"/>
            <a:ext cx="3887788" cy="2916238"/>
          </a:xfrm>
          <a:prstGeom prst="rect">
            <a:avLst/>
          </a:prstGeom>
          <a:noFill/>
        </p:spPr>
      </p:pic>
      <p:pic>
        <p:nvPicPr>
          <p:cNvPr id="13315" name="Picture 3" descr="NVE0006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620713"/>
            <a:ext cx="3960813" cy="2862262"/>
          </a:xfrm>
          <a:prstGeom prst="rect">
            <a:avLst/>
          </a:prstGeom>
          <a:noFill/>
        </p:spPr>
      </p:pic>
      <p:pic>
        <p:nvPicPr>
          <p:cNvPr id="13316" name="Picture 4" descr="NVE0006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750" y="3573463"/>
            <a:ext cx="3887788" cy="2916237"/>
          </a:xfrm>
          <a:prstGeom prst="rect">
            <a:avLst/>
          </a:prstGeom>
          <a:noFill/>
        </p:spPr>
      </p:pic>
      <p:pic>
        <p:nvPicPr>
          <p:cNvPr id="13317" name="Picture 5" descr="NVE0007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0" y="3573463"/>
            <a:ext cx="4016375" cy="3013075"/>
          </a:xfrm>
          <a:prstGeom prst="rect">
            <a:avLst/>
          </a:prstGeom>
          <a:noFill/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68313" y="0"/>
            <a:ext cx="8064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solidFill>
                  <a:srgbClr val="FFFF99"/>
                </a:solidFill>
              </a:rPr>
              <a:t>Презентация домашних заданий команд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39750" y="549275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99"/>
                </a:solidFill>
              </a:rPr>
              <a:t>ЦО №1881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39750" y="3573463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99"/>
                </a:solidFill>
              </a:rPr>
              <a:t>ЦО №491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500563" y="62071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99"/>
                </a:solidFill>
              </a:rPr>
              <a:t>СОШ </a:t>
            </a:r>
            <a:r>
              <a:rPr lang="ru-RU" b="1">
                <a:solidFill>
                  <a:srgbClr val="FFCCFF"/>
                </a:solidFill>
              </a:rPr>
              <a:t>№499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643438" y="3644900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99"/>
                </a:solidFill>
              </a:rPr>
              <a:t>СОШ </a:t>
            </a:r>
            <a:r>
              <a:rPr lang="ru-RU" b="1">
                <a:solidFill>
                  <a:schemeClr val="tx2"/>
                </a:solidFill>
              </a:rPr>
              <a:t>№572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VE0007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19475" y="476250"/>
            <a:ext cx="2736850" cy="2054225"/>
          </a:xfrm>
          <a:prstGeom prst="rect">
            <a:avLst/>
          </a:prstGeom>
          <a:noFill/>
        </p:spPr>
      </p:pic>
      <p:pic>
        <p:nvPicPr>
          <p:cNvPr id="12292" name="Picture 4" descr="NVE0008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56325" y="2565400"/>
            <a:ext cx="2519363" cy="1890713"/>
          </a:xfrm>
          <a:prstGeom prst="rect">
            <a:avLst/>
          </a:prstGeo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79388" y="0"/>
            <a:ext cx="8713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solidFill>
                  <a:srgbClr val="FFFF99"/>
                </a:solidFill>
              </a:rPr>
              <a:t>Шипокляк дает первое задание: создать портрет Крыски-Лариски</a:t>
            </a:r>
          </a:p>
        </p:txBody>
      </p:sp>
      <p:pic>
        <p:nvPicPr>
          <p:cNvPr id="12294" name="Picture 6" descr="NVE0008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19475" y="2636838"/>
            <a:ext cx="2376488" cy="1782762"/>
          </a:xfrm>
          <a:prstGeom prst="rect">
            <a:avLst/>
          </a:prstGeom>
          <a:noFill/>
        </p:spPr>
      </p:pic>
      <p:pic>
        <p:nvPicPr>
          <p:cNvPr id="12295" name="Picture 7" descr="NVE0008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27763" y="476250"/>
            <a:ext cx="2447925" cy="1836738"/>
          </a:xfrm>
          <a:prstGeom prst="rect">
            <a:avLst/>
          </a:prstGeom>
          <a:noFill/>
        </p:spPr>
      </p:pic>
      <p:pic>
        <p:nvPicPr>
          <p:cNvPr id="12296" name="Picture 8" descr="NVE0008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750" y="2636838"/>
            <a:ext cx="2592388" cy="1943100"/>
          </a:xfrm>
          <a:prstGeom prst="rect">
            <a:avLst/>
          </a:prstGeom>
          <a:noFill/>
        </p:spPr>
      </p:pic>
      <p:pic>
        <p:nvPicPr>
          <p:cNvPr id="12297" name="Picture 9" descr="NVE00090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575" y="4508500"/>
            <a:ext cx="2700338" cy="2025650"/>
          </a:xfrm>
          <a:prstGeom prst="rect">
            <a:avLst/>
          </a:prstGeom>
          <a:noFill/>
        </p:spPr>
      </p:pic>
      <p:pic>
        <p:nvPicPr>
          <p:cNvPr id="12298" name="Picture 10" descr="NVE0009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084888" y="4581525"/>
            <a:ext cx="2662237" cy="1997075"/>
          </a:xfrm>
          <a:prstGeom prst="rect">
            <a:avLst/>
          </a:prstGeom>
          <a:noFill/>
        </p:spPr>
      </p:pic>
      <p:pic>
        <p:nvPicPr>
          <p:cNvPr id="12302" name="Picture 14" descr="NVE00086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39750" y="4652963"/>
            <a:ext cx="2447925" cy="1835150"/>
          </a:xfrm>
          <a:prstGeom prst="rect">
            <a:avLst/>
          </a:prstGeom>
          <a:noFill/>
        </p:spPr>
      </p:pic>
      <p:pic>
        <p:nvPicPr>
          <p:cNvPr id="12303" name="Picture 15" descr="NVE00080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68313" y="476250"/>
            <a:ext cx="2863850" cy="2147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8313" y="0"/>
            <a:ext cx="8135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FF99"/>
                </a:solidFill>
              </a:rPr>
              <a:t>Выполнение и защита задания «Транспорт»</a:t>
            </a:r>
          </a:p>
        </p:txBody>
      </p:sp>
      <p:pic>
        <p:nvPicPr>
          <p:cNvPr id="11267" name="Picture 3" descr="NVE000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1863" y="765175"/>
            <a:ext cx="2663825" cy="1998663"/>
          </a:xfrm>
          <a:prstGeom prst="rect">
            <a:avLst/>
          </a:prstGeom>
          <a:noFill/>
        </p:spPr>
      </p:pic>
      <p:pic>
        <p:nvPicPr>
          <p:cNvPr id="11268" name="Picture 4" descr="NVE0009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188" y="765175"/>
            <a:ext cx="2665412" cy="1998663"/>
          </a:xfrm>
          <a:prstGeom prst="rect">
            <a:avLst/>
          </a:prstGeom>
          <a:noFill/>
        </p:spPr>
      </p:pic>
      <p:pic>
        <p:nvPicPr>
          <p:cNvPr id="11269" name="Picture 5" descr="NVE0009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48038" y="765175"/>
            <a:ext cx="2592387" cy="1946275"/>
          </a:xfrm>
          <a:prstGeom prst="rect">
            <a:avLst/>
          </a:prstGeom>
          <a:noFill/>
        </p:spPr>
      </p:pic>
      <p:pic>
        <p:nvPicPr>
          <p:cNvPr id="11271" name="Picture 7" descr="NVE0011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19475" y="4724400"/>
            <a:ext cx="2447925" cy="1835150"/>
          </a:xfrm>
          <a:prstGeom prst="rect">
            <a:avLst/>
          </a:prstGeom>
          <a:noFill/>
        </p:spPr>
      </p:pic>
      <p:pic>
        <p:nvPicPr>
          <p:cNvPr id="11272" name="Picture 8" descr="NVE0010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19475" y="2781300"/>
            <a:ext cx="2447925" cy="1835150"/>
          </a:xfrm>
          <a:prstGeom prst="rect">
            <a:avLst/>
          </a:prstGeom>
          <a:noFill/>
        </p:spPr>
      </p:pic>
      <p:pic>
        <p:nvPicPr>
          <p:cNvPr id="11273" name="Picture 9" descr="NVE0010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40425" y="4365625"/>
            <a:ext cx="2863850" cy="2147888"/>
          </a:xfrm>
          <a:prstGeom prst="rect">
            <a:avLst/>
          </a:prstGeom>
          <a:noFill/>
        </p:spPr>
      </p:pic>
      <p:pic>
        <p:nvPicPr>
          <p:cNvPr id="11274" name="Picture 10" descr="NVE0011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11188" y="4508500"/>
            <a:ext cx="2663825" cy="1997075"/>
          </a:xfrm>
          <a:prstGeom prst="rect">
            <a:avLst/>
          </a:prstGeom>
          <a:noFill/>
        </p:spPr>
      </p:pic>
      <p:pic>
        <p:nvPicPr>
          <p:cNvPr id="11278" name="Picture 14" descr="NVE0009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300788" y="2781300"/>
            <a:ext cx="2089150" cy="1568450"/>
          </a:xfrm>
          <a:prstGeom prst="rect">
            <a:avLst/>
          </a:prstGeom>
          <a:noFill/>
        </p:spPr>
      </p:pic>
      <p:pic>
        <p:nvPicPr>
          <p:cNvPr id="11280" name="Picture 16" descr="NVE00099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55650" y="2781300"/>
            <a:ext cx="2214563" cy="1662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39750" y="0"/>
            <a:ext cx="72009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99"/>
                </a:solidFill>
              </a:rPr>
              <a:t>Просмотр мультфильма для выполнения третьего задания «Детская площадка». Выполнение и защита задания</a:t>
            </a:r>
          </a:p>
        </p:txBody>
      </p:sp>
      <p:pic>
        <p:nvPicPr>
          <p:cNvPr id="3077" name="Picture 5" descr="NVE0011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1341438"/>
            <a:ext cx="3168650" cy="2378075"/>
          </a:xfrm>
          <a:prstGeom prst="rect">
            <a:avLst/>
          </a:prstGeom>
          <a:noFill/>
        </p:spPr>
      </p:pic>
      <p:pic>
        <p:nvPicPr>
          <p:cNvPr id="3079" name="Picture 7" descr="NVE0011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0788" y="1341438"/>
            <a:ext cx="2232025" cy="1674812"/>
          </a:xfrm>
          <a:prstGeom prst="rect">
            <a:avLst/>
          </a:prstGeom>
          <a:noFill/>
        </p:spPr>
      </p:pic>
      <p:pic>
        <p:nvPicPr>
          <p:cNvPr id="3080" name="Picture 8" descr="NVE0011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16688" y="3141663"/>
            <a:ext cx="1944687" cy="1458912"/>
          </a:xfrm>
          <a:prstGeom prst="rect">
            <a:avLst/>
          </a:prstGeom>
          <a:noFill/>
        </p:spPr>
      </p:pic>
      <p:pic>
        <p:nvPicPr>
          <p:cNvPr id="3081" name="Picture 9" descr="NVE0013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24300" y="3068638"/>
            <a:ext cx="2016125" cy="1512887"/>
          </a:xfrm>
          <a:prstGeom prst="rect">
            <a:avLst/>
          </a:prstGeom>
          <a:noFill/>
        </p:spPr>
      </p:pic>
      <p:pic>
        <p:nvPicPr>
          <p:cNvPr id="3083" name="Picture 11" descr="NVE0012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51275" y="1341438"/>
            <a:ext cx="2087563" cy="1566862"/>
          </a:xfrm>
          <a:prstGeom prst="rect">
            <a:avLst/>
          </a:prstGeom>
          <a:noFill/>
        </p:spPr>
      </p:pic>
      <p:pic>
        <p:nvPicPr>
          <p:cNvPr id="3084" name="Picture 12" descr="NVE0012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3850" y="4149725"/>
            <a:ext cx="3168650" cy="2376488"/>
          </a:xfrm>
          <a:prstGeom prst="rect">
            <a:avLst/>
          </a:prstGeom>
          <a:noFill/>
        </p:spPr>
      </p:pic>
      <p:pic>
        <p:nvPicPr>
          <p:cNvPr id="3086" name="Picture 14" descr="NVE0013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635375" y="4652963"/>
            <a:ext cx="2559050" cy="1919287"/>
          </a:xfrm>
          <a:prstGeom prst="rect">
            <a:avLst/>
          </a:prstGeom>
          <a:noFill/>
        </p:spPr>
      </p:pic>
      <p:pic>
        <p:nvPicPr>
          <p:cNvPr id="3091" name="Picture 19" descr="NVE00129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300788" y="4724400"/>
            <a:ext cx="2339975" cy="1755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692275" y="0"/>
            <a:ext cx="525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FF99"/>
                </a:solidFill>
              </a:rPr>
              <a:t>Подведение итогов</a:t>
            </a:r>
          </a:p>
        </p:txBody>
      </p:sp>
      <p:pic>
        <p:nvPicPr>
          <p:cNvPr id="10243" name="Picture 3" descr="NVE0013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463" y="765175"/>
            <a:ext cx="3817937" cy="2865438"/>
          </a:xfrm>
          <a:prstGeom prst="rect">
            <a:avLst/>
          </a:prstGeom>
          <a:noFill/>
        </p:spPr>
      </p:pic>
      <p:pic>
        <p:nvPicPr>
          <p:cNvPr id="10244" name="Picture 4" descr="NVE0004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188" y="620713"/>
            <a:ext cx="3889375" cy="2917825"/>
          </a:xfrm>
          <a:prstGeom prst="rect">
            <a:avLst/>
          </a:prstGeom>
          <a:noFill/>
        </p:spPr>
      </p:pic>
      <p:pic>
        <p:nvPicPr>
          <p:cNvPr id="10246" name="Picture 6" descr="NVE0014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3716338"/>
            <a:ext cx="3816350" cy="2862262"/>
          </a:xfrm>
          <a:prstGeom prst="rect">
            <a:avLst/>
          </a:prstGeom>
          <a:noFill/>
        </p:spPr>
      </p:pic>
      <p:pic>
        <p:nvPicPr>
          <p:cNvPr id="10248" name="Picture 8" descr="NVE0014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4213" y="3681413"/>
            <a:ext cx="3816350" cy="286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61</Words>
  <Application>Microsoft Office PowerPoint</Application>
  <PresentationFormat>Экран (4:3)</PresentationFormat>
  <Paragraphs>15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Arial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Начальная 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Класс</dc:creator>
  <cp:lastModifiedBy>Acer</cp:lastModifiedBy>
  <cp:revision>5</cp:revision>
  <dcterms:created xsi:type="dcterms:W3CDTF">2008-02-13T13:13:46Z</dcterms:created>
  <dcterms:modified xsi:type="dcterms:W3CDTF">2009-01-19T05:33:11Z</dcterms:modified>
</cp:coreProperties>
</file>