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B95CD6-1DDA-4C69-B960-948CEDC393A1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1B669-A15C-48C1-9FCB-DA0FB4F68F0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215370" cy="614366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                                </a:t>
            </a:r>
          </a:p>
          <a:p>
            <a:pPr algn="l"/>
            <a:r>
              <a:rPr lang="ru-RU" dirty="0" smtClean="0"/>
              <a:t>                           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                               </a:t>
            </a:r>
          </a:p>
          <a:p>
            <a:pPr algn="l"/>
            <a:r>
              <a:rPr lang="ru-RU" dirty="0" smtClean="0"/>
              <a:t>                                                    </a:t>
            </a:r>
          </a:p>
          <a:p>
            <a:pPr algn="l"/>
            <a:r>
              <a:rPr lang="ru-RU" dirty="0" smtClean="0"/>
              <a:t>                                                               </a:t>
            </a:r>
          </a:p>
          <a:p>
            <a:pPr algn="l"/>
            <a:r>
              <a:rPr lang="ru-RU" dirty="0" smtClean="0"/>
              <a:t>                                                              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                                               Сова </a:t>
            </a:r>
          </a:p>
          <a:p>
            <a:pPr algn="l"/>
            <a:r>
              <a:rPr lang="ru-RU" dirty="0" smtClean="0"/>
              <a:t>             Кролик                                            </a:t>
            </a:r>
          </a:p>
          <a:p>
            <a:pPr algn="l"/>
            <a:r>
              <a:rPr lang="ru-RU" dirty="0" smtClean="0"/>
              <a:t>                                                                                                      Пятачок      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                        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          Ослик ИА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                                                               </a:t>
            </a:r>
            <a:r>
              <a:rPr lang="ru-RU" dirty="0" err="1" smtClean="0"/>
              <a:t>Винни</a:t>
            </a:r>
            <a:r>
              <a:rPr lang="ru-RU" dirty="0" smtClean="0"/>
              <a:t> Пух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71480"/>
            <a:ext cx="1906618" cy="20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Documents and Settings\Учитель информатики\Рабочий стол\1.jpg"/>
          <p:cNvPicPr>
            <a:picLocks noChangeAspect="1" noChangeArrowheads="1"/>
          </p:cNvPicPr>
          <p:nvPr/>
        </p:nvPicPr>
        <p:blipFill>
          <a:blip r:embed="rId3" cstate="print"/>
          <a:srcRect l="16477" r="17894" b="9524"/>
          <a:stretch>
            <a:fillRect/>
          </a:stretch>
        </p:blipFill>
        <p:spPr bwMode="auto">
          <a:xfrm>
            <a:off x="865162" y="1214422"/>
            <a:ext cx="1277946" cy="1643074"/>
          </a:xfrm>
          <a:prstGeom prst="rect">
            <a:avLst/>
          </a:prstGeom>
          <a:noFill/>
        </p:spPr>
      </p:pic>
      <p:pic>
        <p:nvPicPr>
          <p:cNvPr id="1029" name="Picture 5" descr="C:\Documents and Settings\Учитель информатики\Мои документы\мои рисунки\i2.jpg"/>
          <p:cNvPicPr>
            <a:picLocks noChangeAspect="1" noChangeArrowheads="1"/>
          </p:cNvPicPr>
          <p:nvPr/>
        </p:nvPicPr>
        <p:blipFill>
          <a:blip r:embed="rId4"/>
          <a:srcRect r="33333"/>
          <a:stretch>
            <a:fillRect/>
          </a:stretch>
        </p:blipFill>
        <p:spPr bwMode="auto">
          <a:xfrm>
            <a:off x="6643702" y="1142984"/>
            <a:ext cx="1143008" cy="2011680"/>
          </a:xfrm>
          <a:prstGeom prst="rect">
            <a:avLst/>
          </a:prstGeom>
          <a:noFill/>
        </p:spPr>
      </p:pic>
      <p:pic>
        <p:nvPicPr>
          <p:cNvPr id="1034" name="Picture 10" descr="C:\Documents and Settings\Учитель информатики\Мои документы\мои рисунки\1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3286124"/>
            <a:ext cx="2166953" cy="2508567"/>
          </a:xfrm>
          <a:prstGeom prst="rect">
            <a:avLst/>
          </a:prstGeom>
          <a:noFill/>
        </p:spPr>
      </p:pic>
      <p:pic>
        <p:nvPicPr>
          <p:cNvPr id="2" name="Picture 2" descr="C:\Documents and Settings\Учитель информатики\Рабочий стол\gallery_1_17_631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3257541"/>
            <a:ext cx="1571636" cy="188596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928670"/>
            <a:ext cx="1643074" cy="1785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3929066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" name="Ромб 5"/>
          <p:cNvSpPr/>
          <p:nvPr/>
        </p:nvSpPr>
        <p:spPr>
          <a:xfrm>
            <a:off x="3357554" y="642918"/>
            <a:ext cx="2000264" cy="221457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Трапеция 6"/>
          <p:cNvSpPr/>
          <p:nvPr/>
        </p:nvSpPr>
        <p:spPr>
          <a:xfrm>
            <a:off x="857224" y="3929066"/>
            <a:ext cx="2071702" cy="128588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6143636" y="3786190"/>
            <a:ext cx="1857388" cy="18573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1285860"/>
            <a:ext cx="228601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1600" b="1" dirty="0" smtClean="0"/>
              <a:t>ТЕСТ  (+, -)</a:t>
            </a:r>
          </a:p>
          <a:p>
            <a:r>
              <a:rPr lang="ru-RU" sz="2000" dirty="0" smtClean="0"/>
              <a:t>1. +</a:t>
            </a:r>
          </a:p>
          <a:p>
            <a:r>
              <a:rPr lang="ru-RU" sz="2000" dirty="0" smtClean="0"/>
              <a:t>2. +</a:t>
            </a:r>
          </a:p>
          <a:p>
            <a:r>
              <a:rPr lang="ru-RU" sz="2000" dirty="0" smtClean="0"/>
              <a:t>3. +</a:t>
            </a:r>
          </a:p>
          <a:p>
            <a:r>
              <a:rPr lang="ru-RU" sz="2000" dirty="0" smtClean="0"/>
              <a:t>4. +</a:t>
            </a:r>
          </a:p>
          <a:p>
            <a:r>
              <a:rPr lang="ru-RU" sz="2000" dirty="0" smtClean="0"/>
              <a:t>5. +</a:t>
            </a:r>
          </a:p>
          <a:p>
            <a:r>
              <a:rPr lang="ru-RU" sz="2000" dirty="0" smtClean="0"/>
              <a:t>6. +                                                                               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u="sng" dirty="0" smtClean="0"/>
              <a:t>  </a:t>
            </a:r>
          </a:p>
          <a:p>
            <a:pPr>
              <a:buNone/>
            </a:pPr>
            <a:endParaRPr lang="ru-RU" sz="1400" u="sng" dirty="0" smtClean="0"/>
          </a:p>
          <a:p>
            <a:pPr>
              <a:buNone/>
            </a:pPr>
            <a:r>
              <a:rPr lang="ru-RU" sz="1400" b="1" dirty="0" smtClean="0"/>
              <a:t>    </a:t>
            </a:r>
            <a:r>
              <a:rPr lang="ru-RU" sz="1600" b="1" dirty="0" smtClean="0"/>
              <a:t>ПРОВЕРКА</a:t>
            </a:r>
          </a:p>
          <a:p>
            <a:pPr marL="342900" indent="-342900"/>
            <a:r>
              <a:rPr lang="ru-RU" sz="2200" dirty="0" smtClean="0"/>
              <a:t>1. +</a:t>
            </a:r>
          </a:p>
          <a:p>
            <a:pPr marL="342900" indent="-342900"/>
            <a:r>
              <a:rPr lang="ru-RU" sz="2200" dirty="0" smtClean="0"/>
              <a:t>2. +</a:t>
            </a:r>
          </a:p>
          <a:p>
            <a:pPr marL="342900" indent="-342900"/>
            <a:r>
              <a:rPr lang="ru-RU" sz="2200" dirty="0" smtClean="0"/>
              <a:t>3. +</a:t>
            </a:r>
          </a:p>
          <a:p>
            <a:pPr marL="342900" indent="-342900"/>
            <a:r>
              <a:rPr lang="ru-RU" sz="2200" dirty="0" smtClean="0"/>
              <a:t>4. –</a:t>
            </a:r>
          </a:p>
          <a:p>
            <a:pPr marL="342900" indent="-342900"/>
            <a:r>
              <a:rPr lang="ru-RU" sz="2200" dirty="0" smtClean="0"/>
              <a:t>5. +</a:t>
            </a:r>
          </a:p>
          <a:p>
            <a:pPr marL="342900" indent="-342900"/>
            <a:r>
              <a:rPr lang="ru-RU" sz="2200" dirty="0" smtClean="0"/>
              <a:t>6. +</a:t>
            </a:r>
          </a:p>
        </p:txBody>
      </p:sp>
      <p:pic>
        <p:nvPicPr>
          <p:cNvPr id="2056" name="Picture 8" descr="C:\Documents and Settings\Учитель информатики\Мои документы\мои рисунки\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2038" y="1000109"/>
            <a:ext cx="2961429" cy="407196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42910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71538" y="342900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857356" y="342900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2285984" y="3357562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643174" y="342900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000364" y="342900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857620" y="342900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714876" y="342900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14348" y="62150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357686" y="62150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00430" y="62150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142976" y="62150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928794" y="62150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357422" y="6143644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714612" y="62150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071802" y="62150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929058" y="62150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786314" y="62150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571472" y="3429000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1357290" y="3429000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643438" y="3429000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786182" y="3357562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714876" y="6215082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857620" y="6215082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000364" y="6215082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2643174" y="6215082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3" idx="1"/>
            <a:endCxn id="23" idx="0"/>
          </p:cNvCxnSpPr>
          <p:nvPr/>
        </p:nvCxnSpPr>
        <p:spPr>
          <a:xfrm rot="10800000" flipH="1">
            <a:off x="714348" y="621508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3" idx="2"/>
            <a:endCxn id="23" idx="3"/>
          </p:cNvCxnSpPr>
          <p:nvPr/>
        </p:nvCxnSpPr>
        <p:spPr>
          <a:xfrm rot="5400000" flipH="1" flipV="1">
            <a:off x="857224" y="635795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714348" y="6215082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1571604" y="62150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56" idx="0"/>
            <a:endCxn id="56" idx="1"/>
          </p:cNvCxnSpPr>
          <p:nvPr/>
        </p:nvCxnSpPr>
        <p:spPr>
          <a:xfrm rot="16200000" flipH="1" flipV="1">
            <a:off x="1571604" y="621508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1571604" y="6215082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6" idx="3"/>
            <a:endCxn id="56" idx="2"/>
          </p:cNvCxnSpPr>
          <p:nvPr/>
        </p:nvCxnSpPr>
        <p:spPr>
          <a:xfrm flipH="1">
            <a:off x="1714480" y="635795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2928926" y="3429000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571736" y="3429000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68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master</cp:lastModifiedBy>
  <cp:revision>19</cp:revision>
  <dcterms:created xsi:type="dcterms:W3CDTF">2008-12-11T07:24:10Z</dcterms:created>
  <dcterms:modified xsi:type="dcterms:W3CDTF">2008-12-12T08:45:57Z</dcterms:modified>
</cp:coreProperties>
</file>