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0" autoAdjust="0"/>
    <p:restoredTop sz="94660"/>
  </p:normalViewPr>
  <p:slideViewPr>
    <p:cSldViewPr>
      <p:cViewPr varScale="1">
        <p:scale>
          <a:sx n="65" d="100"/>
          <a:sy n="65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34533-8DD0-42A3-AD1F-0837AF8E5A8E}" type="datetimeFigureOut">
              <a:rPr lang="ru-RU" smtClean="0"/>
              <a:pPr/>
              <a:t>25.12.2008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48390-9D2F-475C-B461-7D615FA5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48390-9D2F-475C-B461-7D615FA5930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C8B2-D0E6-4D10-A0A9-944C03A0DA9D}" type="datetimeFigureOut">
              <a:rPr lang="ru-RU" smtClean="0"/>
              <a:pPr/>
              <a:t>25.12.2008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6AA9-FF04-42F4-BCA9-ECF37D25C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C8B2-D0E6-4D10-A0A9-944C03A0DA9D}" type="datetimeFigureOut">
              <a:rPr lang="ru-RU" smtClean="0"/>
              <a:pPr/>
              <a:t>25.12.2008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6AA9-FF04-42F4-BCA9-ECF37D25C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C8B2-D0E6-4D10-A0A9-944C03A0DA9D}" type="datetimeFigureOut">
              <a:rPr lang="ru-RU" smtClean="0"/>
              <a:pPr/>
              <a:t>25.12.2008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6AA9-FF04-42F4-BCA9-ECF37D25C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C8B2-D0E6-4D10-A0A9-944C03A0DA9D}" type="datetimeFigureOut">
              <a:rPr lang="ru-RU" smtClean="0"/>
              <a:pPr/>
              <a:t>25.12.2008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6AA9-FF04-42F4-BCA9-ECF37D25C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C8B2-D0E6-4D10-A0A9-944C03A0DA9D}" type="datetimeFigureOut">
              <a:rPr lang="ru-RU" smtClean="0"/>
              <a:pPr/>
              <a:t>25.12.2008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6AA9-FF04-42F4-BCA9-ECF37D25C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C8B2-D0E6-4D10-A0A9-944C03A0DA9D}" type="datetimeFigureOut">
              <a:rPr lang="ru-RU" smtClean="0"/>
              <a:pPr/>
              <a:t>25.12.2008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6AA9-FF04-42F4-BCA9-ECF37D25C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C8B2-D0E6-4D10-A0A9-944C03A0DA9D}" type="datetimeFigureOut">
              <a:rPr lang="ru-RU" smtClean="0"/>
              <a:pPr/>
              <a:t>25.12.2008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6AA9-FF04-42F4-BCA9-ECF37D25C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C8B2-D0E6-4D10-A0A9-944C03A0DA9D}" type="datetimeFigureOut">
              <a:rPr lang="ru-RU" smtClean="0"/>
              <a:pPr/>
              <a:t>25.12.2008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6AA9-FF04-42F4-BCA9-ECF37D25C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C8B2-D0E6-4D10-A0A9-944C03A0DA9D}" type="datetimeFigureOut">
              <a:rPr lang="ru-RU" smtClean="0"/>
              <a:pPr/>
              <a:t>25.12.2008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6AA9-FF04-42F4-BCA9-ECF37D25C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C8B2-D0E6-4D10-A0A9-944C03A0DA9D}" type="datetimeFigureOut">
              <a:rPr lang="ru-RU" smtClean="0"/>
              <a:pPr/>
              <a:t>25.12.2008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66AA9-FF04-42F4-BCA9-ECF37D25C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C8B2-D0E6-4D10-A0A9-944C03A0DA9D}" type="datetimeFigureOut">
              <a:rPr lang="ru-RU" smtClean="0"/>
              <a:pPr/>
              <a:t>25.12.2008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666AA9-FF04-42F4-BCA9-ECF37D25C3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5EC8B2-D0E6-4D10-A0A9-944C03A0DA9D}" type="datetimeFigureOut">
              <a:rPr lang="ru-RU" smtClean="0"/>
              <a:pPr/>
              <a:t>25.12.2008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666AA9-FF04-42F4-BCA9-ECF37D25C3E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1500174"/>
            <a:ext cx="6215074" cy="228601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       </a:t>
            </a:r>
            <a:r>
              <a:rPr lang="ru-RU" sz="3200" b="0" dirty="0" err="1" smtClean="0">
                <a:solidFill>
                  <a:schemeClr val="tx1"/>
                </a:solidFill>
              </a:rPr>
              <a:t>Газизова</a:t>
            </a:r>
            <a:r>
              <a:rPr lang="ru-RU" sz="3200" b="0" dirty="0" smtClean="0">
                <a:solidFill>
                  <a:schemeClr val="tx1"/>
                </a:solidFill>
              </a:rPr>
              <a:t>  </a:t>
            </a:r>
            <a:r>
              <a:rPr lang="ru-RU" sz="3200" b="0" dirty="0" err="1" smtClean="0">
                <a:solidFill>
                  <a:schemeClr val="tx1"/>
                </a:solidFill>
              </a:rPr>
              <a:t>Алсу</a:t>
            </a:r>
            <a:r>
              <a:rPr lang="ru-RU" sz="3200" b="0" dirty="0" smtClean="0">
                <a:solidFill>
                  <a:schemeClr val="tx1"/>
                </a:solidFill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</a:rPr>
              <a:t>Наильевна</a:t>
            </a:r>
            <a:r>
              <a:rPr lang="ru-RU" sz="3200" b="0" dirty="0" smtClean="0">
                <a:solidFill>
                  <a:schemeClr val="tx1"/>
                </a:solidFill>
              </a:rPr>
              <a:t/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2400" b="0" i="1" dirty="0" smtClean="0">
                <a:solidFill>
                  <a:schemeClr val="tx1"/>
                </a:solidFill>
              </a:rPr>
              <a:t>учитель татарского языка и литературы</a:t>
            </a:r>
            <a:br>
              <a:rPr lang="ru-RU" sz="2400" b="0" i="1" dirty="0" smtClean="0">
                <a:solidFill>
                  <a:schemeClr val="tx1"/>
                </a:solidFill>
              </a:rPr>
            </a:br>
            <a:r>
              <a:rPr lang="ru-RU" sz="2400" b="0" i="1" dirty="0" smtClean="0">
                <a:solidFill>
                  <a:schemeClr val="tx1"/>
                </a:solidFill>
              </a:rPr>
              <a:t>высшей квалификационной категории </a:t>
            </a: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    </a:t>
            </a:r>
            <a:br>
              <a:rPr lang="ru-RU" sz="2400" i="1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357562"/>
            <a:ext cx="8715436" cy="327229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 </a:t>
            </a:r>
            <a:r>
              <a:rPr lang="ru-RU" sz="2400" b="1" dirty="0" smtClean="0"/>
              <a:t>Место  работы: </a:t>
            </a:r>
            <a:r>
              <a:rPr lang="ru-RU" sz="2400" dirty="0" smtClean="0"/>
              <a:t>«Средняя общеобразовательная школа с</a:t>
            </a:r>
          </a:p>
          <a:p>
            <a:pPr algn="l"/>
            <a:r>
              <a:rPr lang="ru-RU" sz="2400" dirty="0" smtClean="0"/>
              <a:t>углублённым изучением отдельных предметов № 62» </a:t>
            </a:r>
          </a:p>
          <a:p>
            <a:pPr algn="l"/>
            <a:r>
              <a:rPr lang="ru-RU" sz="2400" dirty="0" smtClean="0"/>
              <a:t>Авиастроительного  района  г. Казани. 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 </a:t>
            </a:r>
            <a:r>
              <a:rPr lang="ru-RU" sz="2400" b="1" dirty="0" smtClean="0"/>
              <a:t>Педагогический стаж: </a:t>
            </a:r>
            <a:r>
              <a:rPr lang="ru-RU" sz="2400" dirty="0" smtClean="0"/>
              <a:t>22 года.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    </a:t>
            </a:r>
            <a:endParaRPr lang="ru-RU" sz="2400" dirty="0"/>
          </a:p>
        </p:txBody>
      </p:sp>
      <p:pic>
        <p:nvPicPr>
          <p:cNvPr id="4" name="Рисунок 3" descr="ScannedIm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642918"/>
            <a:ext cx="2402623" cy="2386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dirty="0" err="1" smtClean="0"/>
              <a:t>Физминутка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 Руки </a:t>
            </a:r>
            <a:r>
              <a:rPr lang="ru-RU" i="1" dirty="0"/>
              <a:t>вверх мы поднимаем,</a:t>
            </a:r>
            <a:endParaRPr lang="ru-RU" dirty="0"/>
          </a:p>
          <a:p>
            <a:pPr>
              <a:buNone/>
            </a:pPr>
            <a:r>
              <a:rPr lang="ru-RU" i="1" dirty="0" smtClean="0"/>
              <a:t>         А </a:t>
            </a:r>
            <a:r>
              <a:rPr lang="ru-RU" i="1" dirty="0"/>
              <a:t>потом их опускаем,</a:t>
            </a:r>
            <a:endParaRPr lang="ru-RU" dirty="0"/>
          </a:p>
          <a:p>
            <a:pPr>
              <a:buNone/>
            </a:pPr>
            <a:r>
              <a:rPr lang="ru-RU" i="1" dirty="0" smtClean="0"/>
              <a:t>            А </a:t>
            </a:r>
            <a:r>
              <a:rPr lang="ru-RU" i="1" dirty="0"/>
              <a:t>потом их разведём</a:t>
            </a:r>
            <a:endParaRPr lang="ru-RU" dirty="0"/>
          </a:p>
          <a:p>
            <a:pPr>
              <a:buNone/>
            </a:pPr>
            <a:r>
              <a:rPr lang="ru-RU" i="1" dirty="0" smtClean="0"/>
              <a:t>               И </a:t>
            </a:r>
            <a:r>
              <a:rPr lang="ru-RU" i="1" dirty="0"/>
              <a:t>к себе скорей прижмём.</a:t>
            </a:r>
            <a:endParaRPr lang="ru-RU" dirty="0"/>
          </a:p>
          <a:p>
            <a:pPr>
              <a:buNone/>
            </a:pPr>
            <a:r>
              <a:rPr lang="ru-RU" i="1" dirty="0" smtClean="0"/>
              <a:t>                  А </a:t>
            </a:r>
            <a:r>
              <a:rPr lang="ru-RU" i="1" dirty="0"/>
              <a:t>потом быстрей, быстрей – </a:t>
            </a:r>
            <a:endParaRPr lang="ru-RU" dirty="0"/>
          </a:p>
          <a:p>
            <a:pPr>
              <a:buNone/>
            </a:pPr>
            <a:r>
              <a:rPr lang="ru-RU" i="1" dirty="0" smtClean="0"/>
              <a:t>                       Хлопай</a:t>
            </a:r>
            <a:r>
              <a:rPr lang="ru-RU" i="1" dirty="0"/>
              <a:t>, хлопай веселей!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dirty="0" smtClean="0"/>
              <a:t>        Где он(она) работает?</a:t>
            </a:r>
            <a:endParaRPr lang="ru-RU" dirty="0"/>
          </a:p>
        </p:txBody>
      </p:sp>
      <p:pic>
        <p:nvPicPr>
          <p:cNvPr id="4" name="Содержимое 3" descr="ScannedImage-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74072" y="1935163"/>
            <a:ext cx="3995855" cy="4389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             </a:t>
            </a:r>
            <a:r>
              <a:rPr lang="ru-RU" sz="3200" dirty="0" err="1" smtClean="0"/>
              <a:t>Джанни</a:t>
            </a:r>
            <a:r>
              <a:rPr lang="ru-RU" sz="3200" dirty="0" smtClean="0"/>
              <a:t> </a:t>
            </a:r>
            <a:r>
              <a:rPr lang="ru-RU" sz="3200" dirty="0" err="1" smtClean="0"/>
              <a:t>Родари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о своеобразных запахах.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i="1" dirty="0" smtClean="0"/>
              <a:t>         В </a:t>
            </a:r>
            <a:r>
              <a:rPr lang="ru-RU" sz="1800" i="1" dirty="0"/>
              <a:t>булочной пахнет                                       Лекарством приятным.</a:t>
            </a:r>
            <a:endParaRPr lang="ru-RU" sz="1800" dirty="0"/>
          </a:p>
          <a:p>
            <a:pPr>
              <a:buNone/>
            </a:pPr>
            <a:r>
              <a:rPr lang="ru-RU" sz="1800" i="1" dirty="0"/>
              <a:t>	</a:t>
            </a:r>
            <a:r>
              <a:rPr lang="ru-RU" sz="1800" i="1" dirty="0" smtClean="0"/>
              <a:t>   Тестом </a:t>
            </a:r>
            <a:r>
              <a:rPr lang="ru-RU" sz="1800" i="1" dirty="0"/>
              <a:t>и сдобой,                                          Рыхлой землёю,</a:t>
            </a:r>
            <a:endParaRPr lang="ru-RU" sz="1800" dirty="0"/>
          </a:p>
          <a:p>
            <a:pPr>
              <a:buNone/>
            </a:pPr>
            <a:r>
              <a:rPr lang="ru-RU" sz="1800" i="1" dirty="0"/>
              <a:t>	</a:t>
            </a:r>
            <a:r>
              <a:rPr lang="ru-RU" sz="1800" i="1" dirty="0" smtClean="0"/>
              <a:t>   Куртка </a:t>
            </a:r>
            <a:r>
              <a:rPr lang="ru-RU" sz="1800" i="1" dirty="0"/>
              <a:t>шофёра                                            Полем и лугом</a:t>
            </a:r>
            <a:endParaRPr lang="ru-RU" sz="1800" dirty="0"/>
          </a:p>
          <a:p>
            <a:pPr>
              <a:buNone/>
            </a:pPr>
            <a:r>
              <a:rPr lang="ru-RU" sz="1800" i="1" dirty="0"/>
              <a:t>	</a:t>
            </a:r>
            <a:r>
              <a:rPr lang="ru-RU" sz="1800" i="1" dirty="0" smtClean="0"/>
              <a:t>   Пахнет </a:t>
            </a:r>
            <a:r>
              <a:rPr lang="ru-RU" sz="1800" i="1" dirty="0"/>
              <a:t>бензином,                                        Пахнет крестьянин,</a:t>
            </a:r>
            <a:endParaRPr lang="ru-RU" sz="1800" dirty="0"/>
          </a:p>
          <a:p>
            <a:pPr>
              <a:buNone/>
            </a:pPr>
            <a:r>
              <a:rPr lang="ru-RU" sz="1800" i="1" dirty="0"/>
              <a:t>	</a:t>
            </a:r>
            <a:r>
              <a:rPr lang="ru-RU" sz="1800" i="1" dirty="0" smtClean="0"/>
              <a:t>   Блуза </a:t>
            </a:r>
            <a:r>
              <a:rPr lang="ru-RU" sz="1800" i="1" dirty="0"/>
              <a:t>рабочего – </a:t>
            </a:r>
            <a:r>
              <a:rPr lang="ru-RU" sz="1800" dirty="0"/>
              <a:t>  </a:t>
            </a:r>
            <a:r>
              <a:rPr lang="ru-RU" sz="1800" i="1" dirty="0"/>
              <a:t>                                        Идущий за плугом.</a:t>
            </a:r>
            <a:endParaRPr lang="ru-RU" sz="1800" dirty="0"/>
          </a:p>
          <a:p>
            <a:pPr>
              <a:buNone/>
            </a:pPr>
            <a:r>
              <a:rPr lang="ru-RU" sz="1800" i="1" dirty="0"/>
              <a:t>	</a:t>
            </a:r>
            <a:r>
              <a:rPr lang="ru-RU" sz="1800" i="1" dirty="0" smtClean="0"/>
              <a:t>   Маслом </a:t>
            </a:r>
            <a:r>
              <a:rPr lang="ru-RU" sz="1800" i="1" dirty="0"/>
              <a:t>машинным.                                     Рыбой и морем</a:t>
            </a:r>
            <a:endParaRPr lang="ru-RU" sz="1800" dirty="0"/>
          </a:p>
          <a:p>
            <a:pPr>
              <a:buNone/>
            </a:pPr>
            <a:r>
              <a:rPr lang="ru-RU" sz="1800" i="1" dirty="0"/>
              <a:t>	</a:t>
            </a:r>
            <a:r>
              <a:rPr lang="ru-RU" sz="1800" i="1" dirty="0" smtClean="0"/>
              <a:t>   Пахнет </a:t>
            </a:r>
            <a:r>
              <a:rPr lang="ru-RU" sz="1800" i="1" dirty="0"/>
              <a:t>кондитер                                        Пахнет рыбак.</a:t>
            </a:r>
            <a:endParaRPr lang="ru-RU" sz="1800" dirty="0"/>
          </a:p>
          <a:p>
            <a:pPr>
              <a:buNone/>
            </a:pPr>
            <a:r>
              <a:rPr lang="ru-RU" sz="1800" i="1" dirty="0"/>
              <a:t>	</a:t>
            </a:r>
            <a:r>
              <a:rPr lang="ru-RU" sz="1800" i="1" dirty="0" smtClean="0"/>
              <a:t>   Орехом </a:t>
            </a:r>
            <a:r>
              <a:rPr lang="ru-RU" sz="1800" i="1" dirty="0"/>
              <a:t>мускатным.                                    Только бездельник</a:t>
            </a:r>
            <a:endParaRPr lang="ru-RU" sz="1800" dirty="0"/>
          </a:p>
          <a:p>
            <a:pPr>
              <a:buNone/>
            </a:pPr>
            <a:r>
              <a:rPr lang="ru-RU" sz="1800" i="1" dirty="0"/>
              <a:t>	</a:t>
            </a:r>
            <a:r>
              <a:rPr lang="ru-RU" sz="1800" i="1" dirty="0" smtClean="0"/>
              <a:t>   Доктор </a:t>
            </a:r>
            <a:r>
              <a:rPr lang="ru-RU" sz="1800" i="1" dirty="0"/>
              <a:t>в халате –                                      Не пахнет никак.</a:t>
            </a:r>
            <a:endParaRPr lang="ru-RU" sz="1800" dirty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/>
          <a:lstStyle/>
          <a:p>
            <a:r>
              <a:rPr lang="ru-RU" dirty="0" smtClean="0"/>
              <a:t>          Это чьи инструменты?</a:t>
            </a:r>
            <a:endParaRPr lang="ru-RU" dirty="0"/>
          </a:p>
        </p:txBody>
      </p:sp>
      <p:pic>
        <p:nvPicPr>
          <p:cNvPr id="4" name="Содержимое 3" descr="ScannedImage-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8596" y="2000240"/>
            <a:ext cx="3929091" cy="2786361"/>
          </a:xfrm>
        </p:spPr>
      </p:pic>
      <p:pic>
        <p:nvPicPr>
          <p:cNvPr id="5" name="Рисунок 4" descr="ScannedImage-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7752" y="3643314"/>
            <a:ext cx="4071934" cy="2890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dirty="0" smtClean="0"/>
              <a:t>                   </a:t>
            </a:r>
            <a:r>
              <a:rPr lang="ru-RU" dirty="0" err="1" smtClean="0"/>
              <a:t>Физминутка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/>
              <a:t>   Много </a:t>
            </a:r>
            <a:r>
              <a:rPr lang="ru-RU" sz="2800" i="1" dirty="0"/>
              <a:t>слов мы </a:t>
            </a:r>
            <a:r>
              <a:rPr lang="ru-RU" sz="2800" i="1" dirty="0" smtClean="0"/>
              <a:t>называли</a:t>
            </a:r>
            <a:endParaRPr lang="ru-RU" sz="2800" dirty="0"/>
          </a:p>
          <a:p>
            <a:pPr>
              <a:buNone/>
            </a:pPr>
            <a:r>
              <a:rPr lang="ru-RU" sz="2800" i="1" dirty="0"/>
              <a:t>	</a:t>
            </a:r>
            <a:r>
              <a:rPr lang="ru-RU" sz="2800" i="1" dirty="0" smtClean="0"/>
              <a:t>   И </a:t>
            </a:r>
            <a:r>
              <a:rPr lang="ru-RU" sz="2800" i="1" dirty="0"/>
              <a:t>немножечко устали.                        </a:t>
            </a:r>
            <a:endParaRPr lang="ru-RU" sz="2800" dirty="0"/>
          </a:p>
          <a:p>
            <a:pPr>
              <a:buNone/>
            </a:pPr>
            <a:r>
              <a:rPr lang="ru-RU" sz="2800" i="1" dirty="0" smtClean="0"/>
              <a:t>          А </a:t>
            </a:r>
            <a:r>
              <a:rPr lang="ru-RU" sz="2800" i="1" dirty="0"/>
              <a:t>теперь пора нам встать,                </a:t>
            </a:r>
            <a:endParaRPr lang="ru-RU" sz="2800" dirty="0"/>
          </a:p>
          <a:p>
            <a:pPr>
              <a:buNone/>
            </a:pPr>
            <a:r>
              <a:rPr lang="ru-RU" sz="2800" i="1" dirty="0" smtClean="0"/>
              <a:t>    </a:t>
            </a:r>
            <a:r>
              <a:rPr lang="ru-RU" sz="2800" i="1" dirty="0"/>
              <a:t>	</a:t>
            </a:r>
            <a:r>
              <a:rPr lang="ru-RU" sz="2800" i="1" dirty="0" smtClean="0"/>
              <a:t>  Руки </a:t>
            </a:r>
            <a:r>
              <a:rPr lang="ru-RU" sz="2800" i="1" dirty="0"/>
              <a:t>к верху всем поднять.                 </a:t>
            </a:r>
            <a:endParaRPr lang="ru-RU" sz="2800" dirty="0"/>
          </a:p>
          <a:p>
            <a:pPr>
              <a:buNone/>
            </a:pPr>
            <a:r>
              <a:rPr lang="ru-RU" dirty="0" smtClean="0"/>
              <a:t>             </a:t>
            </a:r>
            <a:r>
              <a:rPr lang="ru-RU" sz="2800" i="1" dirty="0" smtClean="0"/>
              <a:t>   Опустить обратно.</a:t>
            </a:r>
            <a:endParaRPr lang="ru-RU" dirty="0"/>
          </a:p>
          <a:p>
            <a:pPr>
              <a:buNone/>
            </a:pPr>
            <a:r>
              <a:rPr lang="ru-RU" sz="2800" i="1" dirty="0" smtClean="0"/>
              <a:t>                    Делать так приятно!</a:t>
            </a:r>
          </a:p>
          <a:p>
            <a:pPr>
              <a:buNone/>
            </a:pPr>
            <a:r>
              <a:rPr lang="ru-RU" sz="2800" i="1" dirty="0" smtClean="0"/>
              <a:t>                        Раз, два, три, четыре, пять.</a:t>
            </a:r>
          </a:p>
          <a:p>
            <a:pPr>
              <a:buNone/>
            </a:pPr>
            <a:r>
              <a:rPr lang="ru-RU" sz="2800" i="1" dirty="0" smtClean="0"/>
              <a:t>                           Начинаем мы считать.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dirty="0" smtClean="0"/>
              <a:t>                  Карточки.</a:t>
            </a:r>
            <a:endParaRPr lang="ru-RU" dirty="0"/>
          </a:p>
        </p:txBody>
      </p:sp>
      <p:pic>
        <p:nvPicPr>
          <p:cNvPr id="6" name="Содержимое 5" descr="ScannedImage-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5720" y="1428736"/>
            <a:ext cx="3929122" cy="2500330"/>
          </a:xfrm>
        </p:spPr>
      </p:pic>
      <p:pic>
        <p:nvPicPr>
          <p:cNvPr id="7" name="Рисунок 6" descr="ScannedImage-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8" y="3271731"/>
            <a:ext cx="4857752" cy="3372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                   Р. </a:t>
            </a:r>
            <a:r>
              <a:rPr lang="ru-RU" sz="3600" dirty="0" err="1" smtClean="0"/>
              <a:t>Миннуллин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           «Мальчики разговаривают»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891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i="1" dirty="0"/>
              <a:t> – Мин </a:t>
            </a:r>
            <a:r>
              <a:rPr lang="tt-RU" i="1" dirty="0"/>
              <a:t>үскәч абый булам!                         – Ә мин аучы булам да,</a:t>
            </a:r>
            <a:endParaRPr lang="ru-RU" dirty="0"/>
          </a:p>
          <a:p>
            <a:pPr>
              <a:buNone/>
            </a:pPr>
            <a:r>
              <a:rPr lang="tt-RU" i="1" dirty="0"/>
              <a:t>Аннары бабай булам!                                Көн дә йөрим сунарга!</a:t>
            </a:r>
            <a:endParaRPr lang="ru-RU" dirty="0"/>
          </a:p>
          <a:p>
            <a:pPr>
              <a:buNone/>
            </a:pPr>
            <a:r>
              <a:rPr lang="tt-RU" i="1" dirty="0"/>
              <a:t> – Ә мин бабай булгач та                          – Ә мин белмим, әнидән</a:t>
            </a:r>
            <a:endParaRPr lang="ru-RU" dirty="0"/>
          </a:p>
          <a:p>
            <a:pPr>
              <a:buNone/>
            </a:pPr>
            <a:r>
              <a:rPr lang="tt-RU" i="1" dirty="0"/>
              <a:t>Гел әйбәт малай булам!                            Онытканмын сорарга.</a:t>
            </a:r>
            <a:endParaRPr lang="ru-RU" dirty="0"/>
          </a:p>
          <a:p>
            <a:pPr>
              <a:buNone/>
            </a:pPr>
            <a:r>
              <a:rPr lang="tt-RU" i="1" dirty="0"/>
              <a:t> – Мин үзем әти булам!                             – Ә мин бик озын булам, </a:t>
            </a:r>
            <a:endParaRPr lang="ru-RU" dirty="0"/>
          </a:p>
          <a:p>
            <a:pPr>
              <a:buNone/>
            </a:pPr>
            <a:r>
              <a:rPr lang="tt-RU" i="1" dirty="0"/>
              <a:t> – Ә мин дәү әти булам!                            Үсәм әле тагы да!</a:t>
            </a:r>
            <a:endParaRPr lang="ru-RU" dirty="0"/>
          </a:p>
          <a:p>
            <a:pPr>
              <a:buNone/>
            </a:pPr>
            <a:r>
              <a:rPr lang="tt-RU" i="1" dirty="0"/>
              <a:t> – Үскәч кем буласымны                            Ә мин начал</a:t>
            </a:r>
            <a:r>
              <a:rPr lang="ru-RU" i="1" dirty="0" err="1"/>
              <a:t>ь</a:t>
            </a:r>
            <a:r>
              <a:rPr lang="tt-RU" i="1" dirty="0"/>
              <a:t>ник булам, </a:t>
            </a:r>
            <a:endParaRPr lang="ru-RU" dirty="0"/>
          </a:p>
          <a:p>
            <a:pPr>
              <a:buNone/>
            </a:pPr>
            <a:r>
              <a:rPr lang="tt-RU" i="1" dirty="0"/>
              <a:t>Мин әле әйтми торам.                              Йөрим “Волга”да гына!</a:t>
            </a:r>
            <a:endParaRPr lang="ru-RU" dirty="0"/>
          </a:p>
          <a:p>
            <a:pPr>
              <a:buNone/>
            </a:pPr>
            <a:r>
              <a:rPr lang="tt-RU" i="1" dirty="0"/>
              <a:t> – Мин батыр солдат булам!                  </a:t>
            </a:r>
            <a:r>
              <a:rPr lang="tt-RU" i="1" dirty="0" smtClean="0"/>
              <a:t> </a:t>
            </a:r>
            <a:r>
              <a:rPr lang="tt-RU" i="1" dirty="0"/>
              <a:t>– Ә мин кибетче булам</a:t>
            </a:r>
            <a:endParaRPr lang="ru-RU" dirty="0"/>
          </a:p>
          <a:p>
            <a:pPr>
              <a:buNone/>
            </a:pPr>
            <a:r>
              <a:rPr lang="tt-RU" i="1" dirty="0"/>
              <a:t> – Ә мин космонавт булам!                       Яисә итче булам!</a:t>
            </a:r>
            <a:endParaRPr lang="ru-RU" dirty="0"/>
          </a:p>
          <a:p>
            <a:pPr>
              <a:buNone/>
            </a:pPr>
            <a:r>
              <a:rPr lang="tt-RU" i="1" dirty="0"/>
              <a:t> – Ә мин Трет</a:t>
            </a:r>
            <a:r>
              <a:rPr lang="ru-RU" i="1" dirty="0" err="1"/>
              <a:t>ь</a:t>
            </a:r>
            <a:r>
              <a:rPr lang="tt-RU" i="1" dirty="0"/>
              <a:t>як булам!                            – Ә мин бик көчле булам,</a:t>
            </a:r>
            <a:endParaRPr lang="ru-RU" dirty="0"/>
          </a:p>
          <a:p>
            <a:pPr>
              <a:buNone/>
            </a:pPr>
            <a:r>
              <a:rPr lang="tt-RU" i="1" dirty="0"/>
              <a:t>Капкада сакта торам!                              Әтием төсле булам!</a:t>
            </a:r>
            <a:endParaRPr lang="ru-RU" dirty="0"/>
          </a:p>
          <a:p>
            <a:pPr>
              <a:buNone/>
            </a:pPr>
            <a:r>
              <a:rPr lang="tt-RU" i="1" dirty="0"/>
              <a:t> – Ә мин корыч коючы,                               – Мин комбайнчы булам,</a:t>
            </a:r>
            <a:endParaRPr lang="ru-RU" dirty="0"/>
          </a:p>
          <a:p>
            <a:pPr>
              <a:buNone/>
            </a:pPr>
            <a:r>
              <a:rPr lang="tt-RU" i="1" dirty="0"/>
              <a:t>Чуен коючы булам!                                     Кырда иген урырга!</a:t>
            </a:r>
            <a:endParaRPr lang="ru-RU" dirty="0"/>
          </a:p>
          <a:p>
            <a:pPr>
              <a:buNone/>
            </a:pPr>
            <a:r>
              <a:rPr lang="tt-RU" i="1" dirty="0"/>
              <a:t> – Мин күз буучы булам!                             – Ә  миңа әни, үскәч,</a:t>
            </a:r>
            <a:endParaRPr lang="ru-RU" dirty="0"/>
          </a:p>
          <a:p>
            <a:pPr>
              <a:buNone/>
            </a:pPr>
            <a:r>
              <a:rPr lang="tt-RU" i="1" dirty="0"/>
              <a:t>                                                                     </a:t>
            </a:r>
            <a:r>
              <a:rPr lang="tt-RU" i="1" dirty="0" smtClean="0"/>
              <a:t>     </a:t>
            </a:r>
            <a:r>
              <a:rPr lang="tt-RU" i="1" dirty="0"/>
              <a:t>Куша кеше булырга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/>
          <a:lstStyle/>
          <a:p>
            <a:r>
              <a:rPr lang="ru-RU" dirty="0" smtClean="0"/>
              <a:t>      Заключение. Вывод.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           Все работы хороши, </a:t>
            </a:r>
          </a:p>
          <a:p>
            <a:pPr>
              <a:buNone/>
            </a:pPr>
            <a:r>
              <a:rPr lang="ru-RU" i="1" dirty="0" smtClean="0"/>
              <a:t>                                все профессии важны!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6357982" cy="1162050"/>
          </a:xfrm>
        </p:spPr>
        <p:txBody>
          <a:bodyPr/>
          <a:lstStyle/>
          <a:p>
            <a:r>
              <a:rPr lang="ru-RU" dirty="0" smtClean="0"/>
              <a:t>             </a:t>
            </a:r>
            <a:r>
              <a:rPr lang="ru-RU" sz="4800" dirty="0" smtClean="0"/>
              <a:t> </a:t>
            </a:r>
            <a:r>
              <a:rPr lang="ru-RU" sz="5400" dirty="0" smtClean="0"/>
              <a:t>Головоломка</a:t>
            </a:r>
            <a:r>
              <a:rPr lang="ru-RU" sz="4800" dirty="0" smtClean="0"/>
              <a:t>.</a:t>
            </a:r>
            <a:endParaRPr lang="ru-RU" sz="4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6072198" y="2285992"/>
            <a:ext cx="2743200" cy="321471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1.Сатучы</a:t>
            </a:r>
          </a:p>
          <a:p>
            <a:r>
              <a:rPr lang="ru-RU" sz="2800" dirty="0" smtClean="0"/>
              <a:t>2.Балыкчы</a:t>
            </a:r>
          </a:p>
          <a:p>
            <a:r>
              <a:rPr lang="ru-RU" sz="2800" dirty="0" smtClean="0"/>
              <a:t>3.Укытучы</a:t>
            </a:r>
          </a:p>
          <a:p>
            <a:r>
              <a:rPr lang="ru-RU" sz="2800" dirty="0" smtClean="0"/>
              <a:t>4.Т</a:t>
            </a:r>
            <a:r>
              <a:rPr lang="tt-RU" sz="2800" dirty="0" smtClean="0"/>
              <a:t>әрбияче</a:t>
            </a:r>
          </a:p>
          <a:p>
            <a:r>
              <a:rPr lang="tt-RU" sz="2800" dirty="0" smtClean="0"/>
              <a:t>5.Эшче</a:t>
            </a:r>
          </a:p>
          <a:p>
            <a:r>
              <a:rPr lang="tt-RU" sz="2800" dirty="0" smtClean="0"/>
              <a:t>6.Табиб</a:t>
            </a:r>
          </a:p>
          <a:p>
            <a:endParaRPr lang="tt-RU" sz="2800" dirty="0" smtClean="0"/>
          </a:p>
          <a:p>
            <a:endParaRPr lang="tt-RU" sz="2800" dirty="0" smtClean="0"/>
          </a:p>
        </p:txBody>
      </p:sp>
      <p:pic>
        <p:nvPicPr>
          <p:cNvPr id="4" name="Содержимое 3" descr="ScannedImage-7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28596" y="1785926"/>
            <a:ext cx="5041669" cy="43891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build="p"/>
      <p:bldP spid="5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174308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   Профессии.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714620"/>
            <a:ext cx="6400800" cy="392909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Цели: </a:t>
            </a:r>
          </a:p>
          <a:p>
            <a:pPr algn="l"/>
            <a:r>
              <a:rPr lang="ru-RU" sz="2400" b="1" i="1" dirty="0" smtClean="0"/>
              <a:t>1. </a:t>
            </a:r>
            <a:r>
              <a:rPr lang="ru-RU" sz="2400" i="1" dirty="0" smtClean="0"/>
              <a:t>Повысить интерес учащихся к изучаемой теме.</a:t>
            </a:r>
          </a:p>
          <a:p>
            <a:pPr algn="l"/>
            <a:r>
              <a:rPr lang="ru-RU" sz="2400" b="1" i="1" dirty="0" smtClean="0"/>
              <a:t>2.</a:t>
            </a:r>
            <a:r>
              <a:rPr lang="ru-RU" sz="2400" i="1" dirty="0" smtClean="0"/>
              <a:t> Обогатить словарный запас учащихся и использовать полученные знания в диалогической речи, развивать культуру речи.</a:t>
            </a:r>
          </a:p>
          <a:p>
            <a:pPr algn="l"/>
            <a:r>
              <a:rPr lang="ru-RU" sz="2400" b="1" i="1" dirty="0" smtClean="0"/>
              <a:t>3.</a:t>
            </a:r>
            <a:r>
              <a:rPr lang="ru-RU" sz="2400" i="1" dirty="0" smtClean="0"/>
              <a:t> Воспитывать у учащихся уважительное отношение к разным профессиям.</a:t>
            </a:r>
            <a:endParaRPr lang="ru-RU" sz="2400" b="1" i="1" dirty="0"/>
          </a:p>
          <a:p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58204" cy="1143000"/>
          </a:xfrm>
          <a:ln>
            <a:noFill/>
          </a:ln>
        </p:spPr>
        <p:txBody>
          <a:bodyPr/>
          <a:lstStyle/>
          <a:p>
            <a:pPr algn="ctr"/>
            <a:r>
              <a:rPr lang="ru-RU" dirty="0" err="1" smtClean="0"/>
              <a:t>Физминутка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92893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/>
              <a:t>    Правая </a:t>
            </a:r>
            <a:r>
              <a:rPr lang="ru-RU" sz="2400" i="1" dirty="0"/>
              <a:t>рука – сильна и крепка,</a:t>
            </a:r>
            <a:endParaRPr lang="ru-RU" sz="2400" dirty="0"/>
          </a:p>
          <a:p>
            <a:pPr>
              <a:buNone/>
            </a:pPr>
            <a:r>
              <a:rPr lang="ru-RU" sz="2400" i="1" dirty="0" smtClean="0"/>
              <a:t>        Левая </a:t>
            </a:r>
            <a:r>
              <a:rPr lang="ru-RU" sz="2400" i="1" dirty="0"/>
              <a:t>рука – нежна и кротка,</a:t>
            </a:r>
            <a:endParaRPr lang="ru-RU" sz="2400" dirty="0"/>
          </a:p>
          <a:p>
            <a:pPr>
              <a:buNone/>
            </a:pPr>
            <a:r>
              <a:rPr lang="ru-RU" sz="2400" i="1" dirty="0" smtClean="0"/>
              <a:t>          А</a:t>
            </a:r>
            <a:r>
              <a:rPr lang="ru-RU" sz="2400" i="1" dirty="0"/>
              <a:t>, когда встречаются </a:t>
            </a:r>
            <a:r>
              <a:rPr lang="ru-RU" sz="2400" i="1" dirty="0" smtClean="0"/>
              <a:t>и соединяются</a:t>
            </a:r>
            <a:r>
              <a:rPr lang="ru-RU" sz="2400" i="1" dirty="0"/>
              <a:t>,</a:t>
            </a:r>
            <a:endParaRPr lang="ru-RU" sz="2400" dirty="0"/>
          </a:p>
          <a:p>
            <a:pPr>
              <a:buNone/>
            </a:pPr>
            <a:r>
              <a:rPr lang="ru-RU" sz="2400" i="1" dirty="0" smtClean="0"/>
              <a:t>             В </a:t>
            </a:r>
            <a:r>
              <a:rPr lang="ru-RU" sz="2400" i="1" dirty="0"/>
              <a:t>них – сила и добро,</a:t>
            </a:r>
            <a:endParaRPr lang="ru-RU" sz="2400" dirty="0"/>
          </a:p>
          <a:p>
            <a:pPr>
              <a:buNone/>
            </a:pPr>
            <a:r>
              <a:rPr lang="ru-RU" sz="2400" i="1" dirty="0" smtClean="0"/>
              <a:t>                Вместе </a:t>
            </a:r>
            <a:r>
              <a:rPr lang="ru-RU" sz="2400" i="1" dirty="0"/>
              <a:t>им всегда тепло.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/>
          <a:lstStyle/>
          <a:p>
            <a:r>
              <a:rPr lang="ru-RU" dirty="0" smtClean="0"/>
              <a:t>    Кем работают эти люди?</a:t>
            </a:r>
            <a:endParaRPr lang="ru-RU" dirty="0"/>
          </a:p>
        </p:txBody>
      </p:sp>
      <p:pic>
        <p:nvPicPr>
          <p:cNvPr id="4" name="Содержимое 3" descr="ScannedImage-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88942" y="1935163"/>
            <a:ext cx="4166115" cy="4389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С. Михалков «А что у вас?»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68680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i="1" dirty="0" smtClean="0"/>
              <a:t>      </a:t>
            </a:r>
          </a:p>
          <a:p>
            <a:pPr>
              <a:buNone/>
            </a:pPr>
            <a:endParaRPr lang="ru-RU" sz="1400" i="1" dirty="0" smtClean="0"/>
          </a:p>
          <a:p>
            <a:pPr>
              <a:buNone/>
            </a:pPr>
            <a:endParaRPr lang="ru-RU" sz="1400" i="1" dirty="0" smtClean="0"/>
          </a:p>
          <a:p>
            <a:pPr>
              <a:buNone/>
            </a:pPr>
            <a:r>
              <a:rPr lang="ru-RU" sz="1400" i="1" dirty="0" smtClean="0"/>
              <a:t>               С лесенки ответил Вова:</a:t>
            </a:r>
          </a:p>
          <a:p>
            <a:pPr>
              <a:buNone/>
            </a:pPr>
            <a:r>
              <a:rPr lang="ru-RU" sz="1400" i="1" dirty="0" smtClean="0"/>
              <a:t>               – Мама – лётчик?                                                                      И спросила Нина тихо:</a:t>
            </a:r>
          </a:p>
          <a:p>
            <a:pPr>
              <a:buNone/>
            </a:pPr>
            <a:r>
              <a:rPr lang="ru-RU" sz="1400" i="1" dirty="0" smtClean="0"/>
              <a:t>               Что ж такого?                                                                          – Разве плохо быть портнихой?</a:t>
            </a:r>
          </a:p>
          <a:p>
            <a:pPr>
              <a:buNone/>
            </a:pPr>
            <a:r>
              <a:rPr lang="ru-RU" sz="1400" i="1" dirty="0" smtClean="0"/>
              <a:t>               Вот у Коли, например,                                                             Кто трусы ребятам шьёт?</a:t>
            </a:r>
          </a:p>
          <a:p>
            <a:pPr>
              <a:buNone/>
            </a:pPr>
            <a:r>
              <a:rPr lang="ru-RU" sz="1400" i="1" dirty="0" smtClean="0"/>
              <a:t>               Мама – милиционер </a:t>
            </a:r>
            <a:r>
              <a:rPr lang="ru-RU" sz="1400" i="1" dirty="0" smtClean="0"/>
              <a:t>.                                                                 </a:t>
            </a:r>
            <a:r>
              <a:rPr lang="ru-RU" sz="1400" i="1" dirty="0" smtClean="0"/>
              <a:t>Ну, конечно, не пилот. </a:t>
            </a:r>
          </a:p>
          <a:p>
            <a:pPr>
              <a:buNone/>
            </a:pPr>
            <a:endParaRPr lang="ru-RU" sz="1400" i="1" dirty="0" smtClean="0"/>
          </a:p>
          <a:p>
            <a:pPr>
              <a:buNone/>
            </a:pPr>
            <a:endParaRPr lang="ru-RU" sz="1400" i="1" dirty="0"/>
          </a:p>
          <a:p>
            <a:pPr>
              <a:buNone/>
            </a:pPr>
            <a:r>
              <a:rPr lang="ru-RU" sz="1400" i="1" dirty="0" smtClean="0"/>
              <a:t>               А у Тани, и у Веры                                                                        Лётчик водит самолёты - </a:t>
            </a:r>
          </a:p>
          <a:p>
            <a:pPr>
              <a:buNone/>
            </a:pPr>
            <a:r>
              <a:rPr lang="ru-RU" sz="1400" i="1" dirty="0" smtClean="0"/>
              <a:t>              Обе мамы – инженеры.                                                             Это очень хорошо.</a:t>
            </a:r>
          </a:p>
          <a:p>
            <a:pPr>
              <a:buNone/>
            </a:pPr>
            <a:r>
              <a:rPr lang="ru-RU" sz="1400" i="1" dirty="0" smtClean="0"/>
              <a:t>              А у Лёвы мама – повар.</a:t>
            </a:r>
          </a:p>
          <a:p>
            <a:pPr>
              <a:buNone/>
            </a:pPr>
            <a:r>
              <a:rPr lang="ru-RU" sz="1400" i="1" dirty="0" smtClean="0"/>
              <a:t>             Мама – лётчик?                                                                           Повар делает компоты-</a:t>
            </a:r>
          </a:p>
          <a:p>
            <a:pPr>
              <a:buNone/>
            </a:pPr>
            <a:r>
              <a:rPr lang="ru-RU" sz="1400" i="1" dirty="0" smtClean="0"/>
              <a:t>            Что ж такого?                                                                             Это тоже хорошо.</a:t>
            </a:r>
          </a:p>
          <a:p>
            <a:pPr>
              <a:buNone/>
            </a:pPr>
            <a:endParaRPr lang="ru-RU" sz="1400" i="1" dirty="0"/>
          </a:p>
          <a:p>
            <a:pPr>
              <a:buNone/>
            </a:pPr>
            <a:r>
              <a:rPr lang="ru-RU" sz="1400" i="1" dirty="0" smtClean="0"/>
              <a:t>                                                                                                                       Доктор лечит нас от кори,</a:t>
            </a:r>
          </a:p>
          <a:p>
            <a:pPr>
              <a:buNone/>
            </a:pPr>
            <a:r>
              <a:rPr lang="ru-RU" sz="1400" i="1" dirty="0" smtClean="0"/>
              <a:t>                                                                                                                       Есть учительница в школе.</a:t>
            </a:r>
          </a:p>
          <a:p>
            <a:pPr>
              <a:buNone/>
            </a:pPr>
            <a:endParaRPr lang="ru-RU" sz="2400" i="1" dirty="0"/>
          </a:p>
          <a:p>
            <a:pPr>
              <a:buNone/>
            </a:pP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           Слова – </a:t>
            </a:r>
            <a:r>
              <a:rPr lang="ru-RU" sz="4000" dirty="0" smtClean="0"/>
              <a:t>названия </a:t>
            </a:r>
            <a:r>
              <a:rPr lang="ru-RU" sz="4000" dirty="0" smtClean="0"/>
              <a:t>профессий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6" name="Содержимое 5" descr="ScannedImage-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2311" y="1935163"/>
            <a:ext cx="6099378" cy="4389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 </a:t>
            </a:r>
            <a:r>
              <a:rPr lang="ru-RU" sz="5300" dirty="0" smtClean="0"/>
              <a:t>Словарь  С. И. Ожегова </a:t>
            </a:r>
            <a:endParaRPr lang="ru-RU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68880"/>
            <a:ext cx="8229600" cy="3746202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  </a:t>
            </a:r>
            <a:r>
              <a:rPr lang="ru-RU" i="1" dirty="0" smtClean="0"/>
              <a:t>       Профессия </a:t>
            </a:r>
            <a:r>
              <a:rPr lang="ru-RU" i="1" dirty="0" smtClean="0"/>
              <a:t>– это </a:t>
            </a:r>
            <a:r>
              <a:rPr lang="ru-RU" i="1" dirty="0" smtClean="0"/>
              <a:t>основной </a:t>
            </a:r>
            <a:r>
              <a:rPr lang="ru-RU" i="1" dirty="0" smtClean="0"/>
              <a:t>род занятий, </a:t>
            </a:r>
            <a:r>
              <a:rPr lang="ru-RU" i="1" dirty="0" smtClean="0"/>
              <a:t>    трудовой </a:t>
            </a:r>
            <a:r>
              <a:rPr lang="ru-RU" i="1" dirty="0" smtClean="0"/>
              <a:t>деятельности.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ru-RU" dirty="0" smtClean="0"/>
              <a:t>               Найди пары.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t-RU" sz="2400" dirty="0" smtClean="0"/>
              <a:t>Кем? (Кто?)                               Нишли? ( Что Делает?)</a:t>
            </a:r>
          </a:p>
          <a:p>
            <a:pPr>
              <a:buNone/>
            </a:pPr>
            <a:endParaRPr lang="tt-RU" sz="2400" dirty="0"/>
          </a:p>
          <a:p>
            <a:pPr>
              <a:buNone/>
            </a:pPr>
            <a:r>
              <a:rPr lang="tt-RU" sz="1800" dirty="0" smtClean="0"/>
              <a:t>  УКЫТУЧЫ                                                  ТЕГӘ</a:t>
            </a:r>
          </a:p>
          <a:p>
            <a:pPr>
              <a:buNone/>
            </a:pPr>
            <a:r>
              <a:rPr lang="tt-RU" sz="1600" i="1" dirty="0" smtClean="0"/>
              <a:t>    (учител</a:t>
            </a:r>
            <a:r>
              <a:rPr lang="ru-RU" sz="1600" i="1" dirty="0" err="1" smtClean="0"/>
              <a:t>ь</a:t>
            </a:r>
            <a:r>
              <a:rPr lang="tt-RU" sz="1600" i="1" dirty="0" smtClean="0"/>
              <a:t> )                                                              (шьёт)</a:t>
            </a:r>
          </a:p>
          <a:p>
            <a:pPr>
              <a:buNone/>
            </a:pPr>
            <a:r>
              <a:rPr lang="tt-RU" sz="1800" dirty="0" smtClean="0"/>
              <a:t>  САТУЧЫ                                                     УКЫТА</a:t>
            </a:r>
          </a:p>
          <a:p>
            <a:pPr>
              <a:buNone/>
            </a:pPr>
            <a:r>
              <a:rPr lang="tt-RU" sz="1800" i="1" dirty="0" smtClean="0"/>
              <a:t> (продаве</a:t>
            </a:r>
            <a:r>
              <a:rPr lang="ru-RU" sz="1800" i="1" dirty="0" err="1" smtClean="0"/>
              <a:t>ц</a:t>
            </a:r>
            <a:r>
              <a:rPr lang="ru-RU" sz="1800" i="1" dirty="0" smtClean="0"/>
              <a:t>)                                                     (учит)</a:t>
            </a:r>
          </a:p>
          <a:p>
            <a:pPr>
              <a:buNone/>
            </a:pPr>
            <a:r>
              <a:rPr lang="tt-RU" sz="1800" i="1" dirty="0" smtClean="0"/>
              <a:t>  ТЕГҮЧЕ                                                           ТӨЗИ</a:t>
            </a:r>
          </a:p>
          <a:p>
            <a:pPr>
              <a:buNone/>
            </a:pPr>
            <a:r>
              <a:rPr lang="tt-RU" sz="1800" i="1" dirty="0" smtClean="0"/>
              <a:t>(портниха)                                                     (строит)</a:t>
            </a:r>
          </a:p>
          <a:p>
            <a:pPr>
              <a:buNone/>
            </a:pPr>
            <a:r>
              <a:rPr lang="tt-RU" sz="1800" i="1" dirty="0" smtClean="0"/>
              <a:t>  ЭШЧЕ                                                             ДӘВАЛЫЙ</a:t>
            </a:r>
          </a:p>
          <a:p>
            <a:pPr>
              <a:buNone/>
            </a:pPr>
            <a:r>
              <a:rPr lang="tt-RU" sz="1800" i="1" dirty="0" smtClean="0"/>
              <a:t>(рабочий)                                                        (лечит)</a:t>
            </a:r>
          </a:p>
          <a:p>
            <a:pPr>
              <a:buNone/>
            </a:pPr>
            <a:r>
              <a:rPr lang="tt-RU" sz="1800" i="1" dirty="0" smtClean="0"/>
              <a:t>  ТАБИБ                                                            САТА</a:t>
            </a:r>
          </a:p>
          <a:p>
            <a:pPr>
              <a:buNone/>
            </a:pPr>
            <a:r>
              <a:rPr lang="tt-RU" sz="1800" i="1" dirty="0" smtClean="0"/>
              <a:t>  (врач)                                                              (прода</a:t>
            </a:r>
            <a:r>
              <a:rPr lang="ru-RU" sz="1800" i="1" dirty="0" smtClean="0"/>
              <a:t>ё</a:t>
            </a:r>
            <a:r>
              <a:rPr lang="tt-RU" sz="1800" i="1" dirty="0" smtClean="0"/>
              <a:t>т)</a:t>
            </a:r>
          </a:p>
          <a:p>
            <a:pPr>
              <a:buNone/>
            </a:pPr>
            <a:r>
              <a:rPr lang="tt-RU" sz="1800" i="1" dirty="0" smtClean="0"/>
              <a:t>  ТӨЗҮЧЕ                                                           ЭШЛИ</a:t>
            </a:r>
          </a:p>
          <a:p>
            <a:pPr>
              <a:buNone/>
            </a:pPr>
            <a:r>
              <a:rPr lang="tt-RU" sz="1800" i="1" dirty="0" smtClean="0"/>
              <a:t>(строител</a:t>
            </a:r>
            <a:r>
              <a:rPr lang="ru-RU" sz="1800" i="1" dirty="0" err="1" smtClean="0"/>
              <a:t>ь</a:t>
            </a:r>
            <a:r>
              <a:rPr lang="ru-RU" sz="1800" i="1" dirty="0" smtClean="0"/>
              <a:t>)                                                   (работает)  </a:t>
            </a:r>
            <a:endParaRPr lang="tt-RU" sz="1800" i="1" dirty="0" smtClean="0"/>
          </a:p>
          <a:p>
            <a:pPr>
              <a:buNone/>
            </a:pPr>
            <a:r>
              <a:rPr lang="tt-RU" sz="1800" i="1" dirty="0" smtClean="0"/>
              <a:t>  </a:t>
            </a:r>
            <a:r>
              <a:rPr lang="ru-RU" sz="1800" i="1" dirty="0" smtClean="0"/>
              <a:t>     </a:t>
            </a:r>
            <a:r>
              <a:rPr lang="tt-RU" sz="2400" i="1" dirty="0" smtClean="0"/>
              <a:t>                                        </a:t>
            </a:r>
            <a:endParaRPr lang="ru-RU" sz="2400" i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857356" y="2714620"/>
            <a:ext cx="242889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643042" y="3214686"/>
            <a:ext cx="2786082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500166" y="2714620"/>
            <a:ext cx="285752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500166" y="4214818"/>
            <a:ext cx="292895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357290" y="4286256"/>
            <a:ext cx="292895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571604" y="3714752"/>
            <a:ext cx="2786082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dirty="0" smtClean="0"/>
              <a:t>          Кто </a:t>
            </a:r>
            <a:r>
              <a:rPr lang="ru-RU" dirty="0" smtClean="0"/>
              <a:t>что продаёт?</a:t>
            </a:r>
            <a:endParaRPr lang="ru-RU" dirty="0"/>
          </a:p>
        </p:txBody>
      </p:sp>
      <p:pic>
        <p:nvPicPr>
          <p:cNvPr id="3" name="Рисунок 2" descr="ScannedImage-111 - копи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1714488"/>
            <a:ext cx="7786742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279</TotalTime>
  <Words>650</Words>
  <Application>Microsoft Office PowerPoint</Application>
  <PresentationFormat>Экран (4:3)</PresentationFormat>
  <Paragraphs>134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       Газизова  Алсу Наильевна  учитель татарского языка и литературы высшей квалификационной категории        </vt:lpstr>
      <vt:lpstr>    Профессии.</vt:lpstr>
      <vt:lpstr>Физминутка.</vt:lpstr>
      <vt:lpstr>    Кем работают эти люди?</vt:lpstr>
      <vt:lpstr>      С. Михалков «А что у вас?» </vt:lpstr>
      <vt:lpstr>                Слова – названия профессий.</vt:lpstr>
      <vt:lpstr>           Словарь  С. И. Ожегова </vt:lpstr>
      <vt:lpstr>               Найди пары.</vt:lpstr>
      <vt:lpstr>          Кто что продаёт?</vt:lpstr>
      <vt:lpstr>             Физминутка.</vt:lpstr>
      <vt:lpstr>        Где он(она) работает?</vt:lpstr>
      <vt:lpstr>                       Джанни Родари                 о своеобразных запахах.</vt:lpstr>
      <vt:lpstr>          Это чьи инструменты?</vt:lpstr>
      <vt:lpstr>                   Физминутка.</vt:lpstr>
      <vt:lpstr>                  Карточки.</vt:lpstr>
      <vt:lpstr>                    Р. Миннуллин             «Мальчики разговаривают»</vt:lpstr>
      <vt:lpstr>      Заключение. Вывод.</vt:lpstr>
      <vt:lpstr>              Головоломка.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Профессии.</dc:title>
  <dc:creator>дом</dc:creator>
  <cp:lastModifiedBy>дом</cp:lastModifiedBy>
  <cp:revision>60</cp:revision>
  <dcterms:created xsi:type="dcterms:W3CDTF">2008-12-24T13:17:21Z</dcterms:created>
  <dcterms:modified xsi:type="dcterms:W3CDTF">2008-12-25T18:28:37Z</dcterms:modified>
</cp:coreProperties>
</file>