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00CC99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60"/>
  </p:normalViewPr>
  <p:slideViewPr>
    <p:cSldViewPr>
      <p:cViewPr>
        <p:scale>
          <a:sx n="75" d="100"/>
          <a:sy n="75" d="100"/>
        </p:scale>
        <p:origin x="26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7311-0F83-4418-A86D-906F9D794B5E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5605F-B15B-4A99-BEDA-6A20018B9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tint val="66000"/>
                <a:satMod val="160000"/>
              </a:schemeClr>
            </a:gs>
            <a:gs pos="6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4822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dirty="0" smtClean="0"/>
          </a:p>
          <a:p>
            <a:pPr lvl="0"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с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3571900" cy="4838531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Внеклассное занятие по теме: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Самая умная  и талантливая семья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868" y="5143512"/>
            <a:ext cx="55721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МОУ Прогимназии № 63 г.Краснодара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ЖАДАНОВА Ирина Ивановна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2786058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Семейная интеллектуально –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17365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конкурсная программа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159000"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а) дрель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в) 11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г) хоккей на песке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а) замолвите слово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6. г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генералом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ЗНАЮТ НАШИ МАМЫ …»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вопросы для мам 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с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85728"/>
            <a:ext cx="4572001" cy="6357982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marL="1079500"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) Поздравляю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Днём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8 марта !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б) Лайма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Вайкуле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сестрой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б) омлет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4822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714356"/>
            <a:ext cx="83477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Третий тур.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«Пока мамы дома нет»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с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69" y="2857496"/>
            <a:ext cx="4722817" cy="4000504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4822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857232"/>
            <a:ext cx="77153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ЧЕТВЕРТЫЙ тур.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«СКАЗОЧНЫЙ»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с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928934"/>
            <a:ext cx="6000792" cy="3425926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 fontScale="90000"/>
          </a:bodyPr>
          <a:lstStyle/>
          <a:p>
            <a:pPr marL="1524000" algn="l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Додон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«Секрет»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Соколка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«Три пескаря» 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в принца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в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лебедей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440510"/>
          </a:xfrm>
        </p:spPr>
        <p:txBody>
          <a:bodyPr numCol="3" spcCol="1512000">
            <a:normAutofit/>
          </a:bodyPr>
          <a:lstStyle/>
          <a:p>
            <a:pPr algn="l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857232"/>
            <a:ext cx="61709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ПЯТЫЙ ТУР 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ХУДОЖНИКИ»</a:t>
            </a:r>
          </a:p>
        </p:txBody>
      </p:sp>
      <p:pic>
        <p:nvPicPr>
          <p:cNvPr id="5" name="Рисунок 4" descr="с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47" y="3071810"/>
            <a:ext cx="5929662" cy="3500462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50" y="142852"/>
            <a:ext cx="8929750" cy="2656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ШЕСТОЙ ТУР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  ЧЁМ  ГОВОРЯТ  ЛИСТОЧКИ»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Без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007104"/>
            <a:ext cx="5786478" cy="3850896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>
              <a:lnSpc>
                <a:spcPct val="2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солнце тепло, а при матери  добро 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родителей почитает, тот вовеки не погибает.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 семья на вместе ,там и душа на месте.</a:t>
            </a:r>
            <a:r>
              <a:rPr lang="ru-RU" sz="2800" b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00108"/>
            <a:ext cx="8242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СЕДЬМОЙ ТУР «ЧТО это?»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457741" cy="362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 программы 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 учащихся;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развивать сообразительность у детей;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-развивать  у учащихся навыки работы в командах;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в детях чувство ответственности, дружбы, взаимопомощи;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содействовать сближению родителей  и детей  посредством включения в совместную творческую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выявить среди участников программы одарённых, талантливых и способных людей.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(1 команде)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Артишок (овощ)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Чеддер  ( сыр)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Сазан  (рыба)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Брусника  ( ягода)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Буженина (мясо)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Вобла (рыба)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Коктейль (напиток)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Индейка (птица)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Бобы (овощ)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Гречка (крупа)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Киви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фрукт)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(2 команде)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Квас (напиток)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Кольраби (овощ)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Арбуз (ягода)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Рябчик (птица)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Бастурма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(мясо)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Стерлядь(рыба)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Лимон (фрукт)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Пшено( крупа)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Сморчок (гриб)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Коньяк (напиток)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Ламбер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(сыр)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63"/>
            <a:ext cx="5500726" cy="365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0504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700" dirty="0">
                <a:latin typeface="Times New Roman" pitchFamily="18" charset="0"/>
                <a:cs typeface="Times New Roman" pitchFamily="18" charset="0"/>
              </a:rPr>
              <a:t>Счастливый тот человек , который счастлив у себя дома».</a:t>
            </a:r>
            <a:r>
              <a:rPr lang="ru-RU" sz="7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dirty="0">
                <a:latin typeface="Times New Roman" pitchFamily="18" charset="0"/>
                <a:cs typeface="Times New Roman" pitchFamily="18" charset="0"/>
              </a:rPr>
            </a:br>
            <a:endParaRPr lang="ru-RU" sz="7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3" y="3000372"/>
            <a:ext cx="5436713" cy="3857628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99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14554"/>
            <a:ext cx="740574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6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ПЕРВЫЙ ТУР</a:t>
            </a:r>
          </a:p>
          <a:p>
            <a:pPr algn="ctr">
              <a:buNone/>
            </a:pPr>
            <a:r>
              <a:rPr lang="ru-RU" sz="6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«ПОРЯДОК</a:t>
            </a:r>
            <a:r>
              <a:rPr lang="ru-RU" sz="6600" b="1" u="sng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rgbClr val="FF9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2300">
              <a:lnSpc>
                <a:spcPct val="150000"/>
              </a:lnSpc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Одуванчик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сирень,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ромашка, астра.</a:t>
            </a:r>
          </a:p>
          <a:p>
            <a:pPr marL="622300">
              <a:lnSpc>
                <a:spcPct val="150000"/>
              </a:lnSpc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жёлтый,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зелёный.</a:t>
            </a:r>
          </a:p>
          <a:p>
            <a:pPr marL="622300">
              <a:lnSpc>
                <a:spcPct val="150000"/>
              </a:lnSpc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«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Рабыня </a:t>
            </a:r>
            <a:r>
              <a:rPr lang="ru-RU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Изаура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Тропиканка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622300">
              <a:lnSpc>
                <a:spcPct val="150000"/>
              </a:lnSpc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имя любви», «Вавилонская башня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622300">
              <a:lnSpc>
                <a:spcPct val="150000"/>
              </a:lnSpc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Утка, филин, хорёк, цапля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2300">
              <a:lnSpc>
                <a:spcPct val="150000"/>
              </a:lnSpc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Дед, бабка,  внучка, Жучка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928802"/>
            <a:ext cx="80268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u="sng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ВТОРОЙ ТУР </a:t>
            </a:r>
            <a:endParaRPr lang="ru-RU" sz="6000" b="1" u="sng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трёх конкурсов)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CC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723900"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ЗНАЮТ НАШИ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ДЕТИ …»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(вопросы для детей)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548" y="1142984"/>
            <a:ext cx="3616452" cy="5280660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CC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marL="2159000" algn="l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Слон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Льва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Ласточку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Баунти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Великом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Устюге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Кашка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6858000"/>
          </a:xfr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23900"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КОНКУРС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ЗНАЮТ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ПАПЫ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…»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вопросы для пап)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0"/>
            <a:ext cx="3929058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230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Цели  программы : </vt:lpstr>
      <vt:lpstr>«Счастливый тот человек , который счастлив у себя дома». </vt:lpstr>
      <vt:lpstr>Слайд 4</vt:lpstr>
      <vt:lpstr>Слайд 5</vt:lpstr>
      <vt:lpstr>Слайд 6</vt:lpstr>
      <vt:lpstr> КОНКУРС  «ЗНАЮТ НАШИ                    ДЕТИ …»  (вопросы для детей) </vt:lpstr>
      <vt:lpstr>1. Слон 2. Льва 3. Ласточку 4. «Баунти» 5. В Великом Устюге 6. Кашка </vt:lpstr>
      <vt:lpstr>      КОНКУРС  «ЗНАЮТ НАШИ              ПАПЫ …»  (вопросы для пап) </vt:lpstr>
      <vt:lpstr>1. а) дрель  2. в) 11 3. г) хоккей на песке  4. а) замолвите слово 5. б) 2  6. г) генералом  </vt:lpstr>
      <vt:lpstr>КОНКУРС  « ЗНАЮТ НАШИ МАМЫ …» (вопросы для мам ) </vt:lpstr>
      <vt:lpstr>1. г) 80 2. б) Поздравляю с Днём 8 марта ! 3. б) Лайма Вайкуле 4.  г) сестрой 5. б) омлет  6. в) молоко</vt:lpstr>
      <vt:lpstr>Слайд 13</vt:lpstr>
      <vt:lpstr>Слайд 14</vt:lpstr>
      <vt:lpstr> 1. а) Додон 2. б) «Секрет» 3. б) Соколка 4. б) «Три пескаря»  5. б) в принца 6. б) в лебедей 7. а) Ассоль </vt:lpstr>
      <vt:lpstr> </vt:lpstr>
      <vt:lpstr>Слайд 17</vt:lpstr>
      <vt:lpstr> ПОСЛОВИЦЫ: При солнце тепло, а при матери  добро . Кто родителей почитает, тот вовеки не погибает. Вся семья на вместе ,там и душа на месте.   </vt:lpstr>
      <vt:lpstr> </vt:lpstr>
      <vt:lpstr>(1 команде) Артишок (овощ) Чеддер  ( сыр) Сазан  (рыба) Брусника  ( ягода) Буженина (мясо)  Вобла (рыба) Коктейль (напиток) Индейка (птица) Бобы (овощ)  Гречка (крупа) Киви (фрукт)</vt:lpstr>
      <vt:lpstr>(2 команде) Квас (напиток) Кольраби (овощ) Арбуз (ягода) Рябчик (птица)  Бастурма (мясо) Стерлядь(рыба)  Лимон (фрукт) Пшено( крупа) Сморчок (гриб)  Коньяк (напиток) Ламбер(сыр) </vt:lpstr>
      <vt:lpstr>Спасибо за внимание!</vt:lpstr>
    </vt:vector>
  </TitlesOfParts>
  <Company>Sweety 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«Самая умная  и талантливая семья»  </dc:title>
  <dc:creator>GoRodNik@</dc:creator>
  <cp:lastModifiedBy>1</cp:lastModifiedBy>
  <cp:revision>33</cp:revision>
  <dcterms:created xsi:type="dcterms:W3CDTF">2008-12-08T18:59:26Z</dcterms:created>
  <dcterms:modified xsi:type="dcterms:W3CDTF">2008-12-17T11:26:06Z</dcterms:modified>
</cp:coreProperties>
</file>