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A07FF3-5F10-4771-A086-A165AA5E8AFB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00C7BA-A9EA-4360-AEE0-3132237EC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09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714356"/>
            <a:ext cx="6143668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22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557216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1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85926"/>
            <a:ext cx="6858048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21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785794"/>
            <a:ext cx="371477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23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04"/>
            <a:ext cx="321471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12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00108"/>
            <a:ext cx="650085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13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600079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3063" y="706438"/>
            <a:ext cx="3317875" cy="54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1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28604"/>
            <a:ext cx="621510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1">
      <a:dk1>
        <a:sysClr val="windowText" lastClr="000000"/>
      </a:dk1>
      <a:lt1>
        <a:srgbClr val="FFF39D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16</cp:revision>
  <dcterms:created xsi:type="dcterms:W3CDTF">2008-12-03T17:20:50Z</dcterms:created>
  <dcterms:modified xsi:type="dcterms:W3CDTF">2008-12-17T17:15:48Z</dcterms:modified>
</cp:coreProperties>
</file>