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45631-A387-4941-88B7-78B694581846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AEA3-63B2-445D-A710-75899735D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Мои документы\Мои рисунки\Изображение\Изображение 01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14356"/>
            <a:ext cx="6072230" cy="535785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rgbClr val="D7E3BC"/>
      </a:lt1>
      <a:dk2>
        <a:srgbClr val="1F497D"/>
      </a:dk2>
      <a:lt2>
        <a:srgbClr val="D7E3BC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5</cp:revision>
  <dcterms:created xsi:type="dcterms:W3CDTF">2008-12-14T17:43:55Z</dcterms:created>
  <dcterms:modified xsi:type="dcterms:W3CDTF">2008-12-17T17:06:41Z</dcterms:modified>
</cp:coreProperties>
</file>