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4" r:id="rId6"/>
    <p:sldId id="265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70837-4E29-42EC-871F-E250F981C882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4F2CB-54C6-4196-B0DB-AE48601E4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0434AF-9253-486F-AF01-CE8F86505CB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76D23-1BD5-46E3-B5F7-42D8BF3C06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28794" y="928670"/>
            <a:ext cx="5643602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928670"/>
            <a:ext cx="664373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928670"/>
            <a:ext cx="578647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707236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857233"/>
            <a:ext cx="692948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928670"/>
            <a:ext cx="621510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6">
      <a:dk1>
        <a:srgbClr val="FF0000"/>
      </a:dk1>
      <a:lt1>
        <a:srgbClr val="BFE1EA"/>
      </a:lt1>
      <a:dk2>
        <a:srgbClr val="5A6378"/>
      </a:dk2>
      <a:lt2>
        <a:srgbClr val="D4D4D6"/>
      </a:lt2>
      <a:accent1>
        <a:srgbClr val="FFC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4</cp:revision>
  <dcterms:created xsi:type="dcterms:W3CDTF">2008-12-14T17:38:02Z</dcterms:created>
  <dcterms:modified xsi:type="dcterms:W3CDTF">2008-12-17T16:56:42Z</dcterms:modified>
</cp:coreProperties>
</file>