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369E-27B4-4F69-A522-23CD21C8ED5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ECF5B2-BE16-479F-A7A9-A7DEB9D19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369E-27B4-4F69-A522-23CD21C8ED5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5B2-BE16-479F-A7A9-A7DEB9D19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369E-27B4-4F69-A522-23CD21C8ED5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5B2-BE16-479F-A7A9-A7DEB9D19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369E-27B4-4F69-A522-23CD21C8ED5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ECF5B2-BE16-479F-A7A9-A7DEB9D19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369E-27B4-4F69-A522-23CD21C8ED5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5B2-BE16-479F-A7A9-A7DEB9D19C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369E-27B4-4F69-A522-23CD21C8ED5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5B2-BE16-479F-A7A9-A7DEB9D19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369E-27B4-4F69-A522-23CD21C8ED5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ECF5B2-BE16-479F-A7A9-A7DEB9D19C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369E-27B4-4F69-A522-23CD21C8ED5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5B2-BE16-479F-A7A9-A7DEB9D19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369E-27B4-4F69-A522-23CD21C8ED5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5B2-BE16-479F-A7A9-A7DEB9D19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369E-27B4-4F69-A522-23CD21C8ED5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5B2-BE16-479F-A7A9-A7DEB9D19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369E-27B4-4F69-A522-23CD21C8ED5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5B2-BE16-479F-A7A9-A7DEB9D19C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A7369E-27B4-4F69-A522-23CD21C8ED5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ECF5B2-BE16-479F-A7A9-A7DEB9D19C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     Валентин </a:t>
            </a:r>
            <a:r>
              <a:rPr lang="ru-RU" b="1" i="1" dirty="0" smtClean="0">
                <a:solidFill>
                  <a:srgbClr val="7030A0"/>
                </a:solidFill>
              </a:rPr>
              <a:t>Дмитриевич Берестов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Documents and Settings\Администратор\Мои документы\Мои рисунки\Изображение\Изображение 01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57298"/>
            <a:ext cx="6357981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     Валентин Дмитриевич Берестов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Валентин Дмитриевич Берестов</dc:title>
  <dc:creator>макс</dc:creator>
  <cp:lastModifiedBy>макс</cp:lastModifiedBy>
  <cp:revision>2</cp:revision>
  <dcterms:created xsi:type="dcterms:W3CDTF">2008-12-14T17:36:36Z</dcterms:created>
  <dcterms:modified xsi:type="dcterms:W3CDTF">2008-12-17T16:52:08Z</dcterms:modified>
</cp:coreProperties>
</file>