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8"/>
  </p:notesMasterIdLst>
  <p:sldIdLst>
    <p:sldId id="257" r:id="rId2"/>
    <p:sldId id="258" r:id="rId3"/>
    <p:sldId id="268" r:id="rId4"/>
    <p:sldId id="263" r:id="rId5"/>
    <p:sldId id="266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9917"/>
    <a:srgbClr val="6876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985AD3-BB30-462B-8343-E91A1AC31E3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F7D640-5CE2-4224-B668-EC77C0171C57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800" b="1" dirty="0" smtClean="0">
              <a:solidFill>
                <a:schemeClr val="tx1"/>
              </a:solidFill>
            </a:rPr>
            <a:t>АЦЕТИЛЕН (от лат. acetum-уксус и греч. </a:t>
          </a:r>
          <a:r>
            <a:rPr lang="ru-RU" sz="1800" b="1" dirty="0" err="1" smtClean="0">
              <a:solidFill>
                <a:schemeClr val="tx1"/>
              </a:solidFill>
            </a:rPr>
            <a:t>hyle</a:t>
          </a:r>
          <a:r>
            <a:rPr lang="ru-RU" sz="1800" b="1" dirty="0" smtClean="0">
              <a:solidFill>
                <a:schemeClr val="tx1"/>
              </a:solidFill>
            </a:rPr>
            <a:t> - лес, дерево; вещество)-ненасыщенный углеводород C</a:t>
          </a:r>
          <a:r>
            <a:rPr lang="ru-RU" sz="1800" b="1" baseline="-25000" dirty="0" smtClean="0">
              <a:solidFill>
                <a:schemeClr val="tx1"/>
              </a:solidFill>
            </a:rPr>
            <a:t>2</a:t>
          </a:r>
          <a:r>
            <a:rPr lang="ru-RU" sz="1800" b="1" dirty="0" smtClean="0">
              <a:solidFill>
                <a:schemeClr val="tx1"/>
              </a:solidFill>
            </a:rPr>
            <a:t>H</a:t>
          </a:r>
          <a:r>
            <a:rPr lang="ru-RU" sz="1800" b="1" baseline="-25000" dirty="0" smtClean="0">
              <a:solidFill>
                <a:schemeClr val="tx1"/>
              </a:solidFill>
            </a:rPr>
            <a:t>2</a:t>
          </a:r>
          <a:r>
            <a:rPr lang="ru-RU" sz="1800" b="1" dirty="0" smtClean="0">
              <a:solidFill>
                <a:schemeClr val="tx1"/>
              </a:solidFill>
            </a:rPr>
            <a:t>. Имеет тройную связь между атомами углерода, принадлежит к классу </a:t>
          </a:r>
          <a:r>
            <a:rPr lang="ru-RU" sz="1800" b="1" dirty="0" err="1" smtClean="0">
              <a:solidFill>
                <a:schemeClr val="tx1"/>
              </a:solidFill>
            </a:rPr>
            <a:t>алкинов</a:t>
          </a:r>
          <a:r>
            <a:rPr lang="ru-RU" sz="1800" b="1" dirty="0" smtClean="0">
              <a:solidFill>
                <a:schemeClr val="tx1"/>
              </a:solidFill>
            </a:rPr>
            <a:t>. </a:t>
          </a:r>
          <a:endParaRPr lang="ru-RU" sz="1800" b="1" dirty="0">
            <a:solidFill>
              <a:schemeClr val="tx1"/>
            </a:solidFill>
          </a:endParaRPr>
        </a:p>
      </dgm:t>
    </dgm:pt>
    <dgm:pt modelId="{6632A10B-6A0F-4A32-807E-A5393C7E6969}" type="parTrans" cxnId="{4A7C2F93-9C22-496C-9737-C595D31E17BB}">
      <dgm:prSet/>
      <dgm:spPr/>
      <dgm:t>
        <a:bodyPr/>
        <a:lstStyle/>
        <a:p>
          <a:endParaRPr lang="ru-RU"/>
        </a:p>
      </dgm:t>
    </dgm:pt>
    <dgm:pt modelId="{244C17BB-A24A-4C6C-81EA-F875E647DEF8}" type="sibTrans" cxnId="{4A7C2F93-9C22-496C-9737-C595D31E17BB}">
      <dgm:prSet/>
      <dgm:spPr/>
      <dgm:t>
        <a:bodyPr/>
        <a:lstStyle/>
        <a:p>
          <a:endParaRPr lang="ru-RU"/>
        </a:p>
      </dgm:t>
    </dgm:pt>
    <dgm:pt modelId="{9A57C207-9E3C-49F8-BC48-37B4A0B9F491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ru-RU" sz="1400" b="1" dirty="0" smtClean="0">
              <a:solidFill>
                <a:schemeClr val="tx1"/>
              </a:solidFill>
            </a:rPr>
            <a:t>Ацетилен с водой в присутствии солей ртути и других катализаторов образует уксусный альдегид (реакция </a:t>
          </a:r>
          <a:r>
            <a:rPr lang="ru-RU" sz="1400" b="1" dirty="0" err="1" smtClean="0">
              <a:solidFill>
                <a:schemeClr val="tx1"/>
              </a:solidFill>
            </a:rPr>
            <a:t>Кучерова</a:t>
          </a:r>
          <a:r>
            <a:rPr lang="ru-RU" sz="1400" b="1" dirty="0" smtClean="0">
              <a:solidFill>
                <a:schemeClr val="tx1"/>
              </a:solidFill>
            </a:rPr>
            <a:t>). В силу наличия тройной связи молекула </a:t>
          </a:r>
          <a:r>
            <a:rPr lang="ru-RU" sz="1400" b="1" dirty="0" err="1" smtClean="0">
              <a:solidFill>
                <a:schemeClr val="tx1"/>
              </a:solidFill>
            </a:rPr>
            <a:t>высокоэнергетична</a:t>
          </a:r>
          <a:r>
            <a:rPr lang="ru-RU" sz="1400" b="1" dirty="0" smtClean="0">
              <a:solidFill>
                <a:schemeClr val="tx1"/>
              </a:solidFill>
            </a:rPr>
            <a:t> При сгорании температура пламени достигает 3300°С(5972°F). Ацетилен может полимеризироваться в бензол и другие органические соединения (</a:t>
          </a:r>
          <a:r>
            <a:rPr lang="ru-RU" sz="1400" b="1" dirty="0" err="1" smtClean="0">
              <a:solidFill>
                <a:schemeClr val="tx1"/>
              </a:solidFill>
            </a:rPr>
            <a:t>полиацетилен</a:t>
          </a:r>
          <a:r>
            <a:rPr lang="ru-RU" sz="1400" b="1" dirty="0" smtClean="0">
              <a:solidFill>
                <a:schemeClr val="tx1"/>
              </a:solidFill>
            </a:rPr>
            <a:t>, винилацетилен). </a:t>
          </a:r>
          <a:endParaRPr lang="ru-RU" sz="1400" b="1" dirty="0">
            <a:solidFill>
              <a:schemeClr val="tx1"/>
            </a:solidFill>
          </a:endParaRPr>
        </a:p>
      </dgm:t>
    </dgm:pt>
    <dgm:pt modelId="{0661C634-6004-4698-809D-456ECB844F12}" type="parTrans" cxnId="{B86D974C-D59E-4416-9BF7-13863CD910D9}">
      <dgm:prSet/>
      <dgm:spPr/>
      <dgm:t>
        <a:bodyPr/>
        <a:lstStyle/>
        <a:p>
          <a:endParaRPr lang="ru-RU"/>
        </a:p>
      </dgm:t>
    </dgm:pt>
    <dgm:pt modelId="{B2FEA88F-2448-4C15-BEC1-D928C66EA6B9}" type="sibTrans" cxnId="{B86D974C-D59E-4416-9BF7-13863CD910D9}">
      <dgm:prSet/>
      <dgm:spPr/>
      <dgm:t>
        <a:bodyPr/>
        <a:lstStyle/>
        <a:p>
          <a:endParaRPr lang="ru-RU"/>
        </a:p>
      </dgm:t>
    </dgm:pt>
    <dgm:pt modelId="{2F907ED4-BBE5-454B-BF42-575B8237F178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Ацетилен обесцвечивает бромную воду и раствор перманганата калия</a:t>
          </a:r>
          <a:endParaRPr lang="ru-RU" b="1" dirty="0">
            <a:solidFill>
              <a:schemeClr val="tx1"/>
            </a:solidFill>
          </a:endParaRPr>
        </a:p>
      </dgm:t>
    </dgm:pt>
    <dgm:pt modelId="{8E4BE162-E219-4FA6-BF6C-29685005D056}" type="parTrans" cxnId="{82D8F519-1F37-4C95-A70F-B1DEDE31D337}">
      <dgm:prSet/>
      <dgm:spPr/>
      <dgm:t>
        <a:bodyPr/>
        <a:lstStyle/>
        <a:p>
          <a:endParaRPr lang="ru-RU"/>
        </a:p>
      </dgm:t>
    </dgm:pt>
    <dgm:pt modelId="{FE736EC0-D99E-4DE9-B8B4-DAF8B2DE975E}" type="sibTrans" cxnId="{82D8F519-1F37-4C95-A70F-B1DEDE31D337}">
      <dgm:prSet/>
      <dgm:spPr/>
      <dgm:t>
        <a:bodyPr/>
        <a:lstStyle/>
        <a:p>
          <a:endParaRPr lang="ru-RU"/>
        </a:p>
      </dgm:t>
    </dgm:pt>
    <dgm:pt modelId="{92C7EC29-F065-49CF-BBD7-2B1B425605A3}" type="pres">
      <dgm:prSet presAssocID="{39985AD3-BB30-462B-8343-E91A1AC31E3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42DF42-7ADC-4C84-A379-94CBB8E86E5F}" type="pres">
      <dgm:prSet presAssocID="{39985AD3-BB30-462B-8343-E91A1AC31E3F}" presName="arrow" presStyleLbl="bgShp" presStyleIdx="0" presStyleCnt="1"/>
      <dgm:spPr/>
    </dgm:pt>
    <dgm:pt modelId="{387D45EB-F9E6-4632-8EFC-03F61035609B}" type="pres">
      <dgm:prSet presAssocID="{39985AD3-BB30-462B-8343-E91A1AC31E3F}" presName="linearProcess" presStyleCnt="0"/>
      <dgm:spPr/>
    </dgm:pt>
    <dgm:pt modelId="{B38556CA-FF24-4255-8F6B-DAF7E4204419}" type="pres">
      <dgm:prSet presAssocID="{DEF7D640-5CE2-4224-B668-EC77C0171C57}" presName="textNode" presStyleLbl="node1" presStyleIdx="0" presStyleCnt="3" custScaleY="12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862F4-E63D-4CEC-A900-B1D1CA123EF0}" type="pres">
      <dgm:prSet presAssocID="{244C17BB-A24A-4C6C-81EA-F875E647DEF8}" presName="sibTrans" presStyleCnt="0"/>
      <dgm:spPr/>
    </dgm:pt>
    <dgm:pt modelId="{531328DF-0632-4F35-A4C8-E6D950B9E5E3}" type="pres">
      <dgm:prSet presAssocID="{9A57C207-9E3C-49F8-BC48-37B4A0B9F491}" presName="textNode" presStyleLbl="node1" presStyleIdx="1" presStyleCnt="3" custScaleX="106605" custScaleY="12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CB28B-2D9E-41FC-AC9A-2A7FD7A771D3}" type="pres">
      <dgm:prSet presAssocID="{B2FEA88F-2448-4C15-BEC1-D928C66EA6B9}" presName="sibTrans" presStyleCnt="0"/>
      <dgm:spPr/>
    </dgm:pt>
    <dgm:pt modelId="{75F1020E-F4E1-426A-8623-73870E78B35C}" type="pres">
      <dgm:prSet presAssocID="{2F907ED4-BBE5-454B-BF42-575B8237F17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EEC39F-E7DF-4A44-B6EC-2700B222D931}" type="presOf" srcId="{9A57C207-9E3C-49F8-BC48-37B4A0B9F491}" destId="{531328DF-0632-4F35-A4C8-E6D950B9E5E3}" srcOrd="0" destOrd="0" presId="urn:microsoft.com/office/officeart/2005/8/layout/hProcess9"/>
    <dgm:cxn modelId="{043E845A-DD68-4B1B-9B6D-B8644730DF25}" type="presOf" srcId="{DEF7D640-5CE2-4224-B668-EC77C0171C57}" destId="{B38556CA-FF24-4255-8F6B-DAF7E4204419}" srcOrd="0" destOrd="0" presId="urn:microsoft.com/office/officeart/2005/8/layout/hProcess9"/>
    <dgm:cxn modelId="{82D8F519-1F37-4C95-A70F-B1DEDE31D337}" srcId="{39985AD3-BB30-462B-8343-E91A1AC31E3F}" destId="{2F907ED4-BBE5-454B-BF42-575B8237F178}" srcOrd="2" destOrd="0" parTransId="{8E4BE162-E219-4FA6-BF6C-29685005D056}" sibTransId="{FE736EC0-D99E-4DE9-B8B4-DAF8B2DE975E}"/>
    <dgm:cxn modelId="{B86D974C-D59E-4416-9BF7-13863CD910D9}" srcId="{39985AD3-BB30-462B-8343-E91A1AC31E3F}" destId="{9A57C207-9E3C-49F8-BC48-37B4A0B9F491}" srcOrd="1" destOrd="0" parTransId="{0661C634-6004-4698-809D-456ECB844F12}" sibTransId="{B2FEA88F-2448-4C15-BEC1-D928C66EA6B9}"/>
    <dgm:cxn modelId="{25CBF17E-6DF5-4CA5-9F27-D5112C1DE383}" type="presOf" srcId="{2F907ED4-BBE5-454B-BF42-575B8237F178}" destId="{75F1020E-F4E1-426A-8623-73870E78B35C}" srcOrd="0" destOrd="0" presId="urn:microsoft.com/office/officeart/2005/8/layout/hProcess9"/>
    <dgm:cxn modelId="{50FD79BA-2FC8-4C0D-A53B-6348E482BD1D}" type="presOf" srcId="{39985AD3-BB30-462B-8343-E91A1AC31E3F}" destId="{92C7EC29-F065-49CF-BBD7-2B1B425605A3}" srcOrd="0" destOrd="0" presId="urn:microsoft.com/office/officeart/2005/8/layout/hProcess9"/>
    <dgm:cxn modelId="{4A7C2F93-9C22-496C-9737-C595D31E17BB}" srcId="{39985AD3-BB30-462B-8343-E91A1AC31E3F}" destId="{DEF7D640-5CE2-4224-B668-EC77C0171C57}" srcOrd="0" destOrd="0" parTransId="{6632A10B-6A0F-4A32-807E-A5393C7E6969}" sibTransId="{244C17BB-A24A-4C6C-81EA-F875E647DEF8}"/>
    <dgm:cxn modelId="{3DE7DC72-058E-4A45-BF34-EA0182D9E754}" type="presParOf" srcId="{92C7EC29-F065-49CF-BBD7-2B1B425605A3}" destId="{0342DF42-7ADC-4C84-A379-94CBB8E86E5F}" srcOrd="0" destOrd="0" presId="urn:microsoft.com/office/officeart/2005/8/layout/hProcess9"/>
    <dgm:cxn modelId="{4B7FBFD8-F88B-42CC-B575-8C0061772C4A}" type="presParOf" srcId="{92C7EC29-F065-49CF-BBD7-2B1B425605A3}" destId="{387D45EB-F9E6-4632-8EFC-03F61035609B}" srcOrd="1" destOrd="0" presId="urn:microsoft.com/office/officeart/2005/8/layout/hProcess9"/>
    <dgm:cxn modelId="{FC0A6C7B-EE02-4FF1-98BB-4AE557642BE6}" type="presParOf" srcId="{387D45EB-F9E6-4632-8EFC-03F61035609B}" destId="{B38556CA-FF24-4255-8F6B-DAF7E4204419}" srcOrd="0" destOrd="0" presId="urn:microsoft.com/office/officeart/2005/8/layout/hProcess9"/>
    <dgm:cxn modelId="{6BCC5428-ADA1-457C-82EA-6DF4664CA561}" type="presParOf" srcId="{387D45EB-F9E6-4632-8EFC-03F61035609B}" destId="{DD6862F4-E63D-4CEC-A900-B1D1CA123EF0}" srcOrd="1" destOrd="0" presId="urn:microsoft.com/office/officeart/2005/8/layout/hProcess9"/>
    <dgm:cxn modelId="{A8610AD9-8461-4B4B-8657-EA4C190161F7}" type="presParOf" srcId="{387D45EB-F9E6-4632-8EFC-03F61035609B}" destId="{531328DF-0632-4F35-A4C8-E6D950B9E5E3}" srcOrd="2" destOrd="0" presId="urn:microsoft.com/office/officeart/2005/8/layout/hProcess9"/>
    <dgm:cxn modelId="{150E73F8-776B-4613-A7A1-F222BE920318}" type="presParOf" srcId="{387D45EB-F9E6-4632-8EFC-03F61035609B}" destId="{4E9CB28B-2D9E-41FC-AC9A-2A7FD7A771D3}" srcOrd="3" destOrd="0" presId="urn:microsoft.com/office/officeart/2005/8/layout/hProcess9"/>
    <dgm:cxn modelId="{9F216361-82E3-47CD-9ABE-038B3481D39C}" type="presParOf" srcId="{387D45EB-F9E6-4632-8EFC-03F61035609B}" destId="{75F1020E-F4E1-426A-8623-73870E78B35C}" srcOrd="4" destOrd="0" presId="urn:microsoft.com/office/officeart/2005/8/layout/hProcess9"/>
  </dgm:cxnLst>
  <dgm:bg>
    <a:solidFill>
      <a:schemeClr val="accent1">
        <a:lumMod val="60000"/>
        <a:lumOff val="40000"/>
      </a:schemeClr>
    </a:solidFill>
  </dgm:bg>
  <dgm:whole>
    <a:ln>
      <a:solidFill>
        <a:schemeClr val="accent1">
          <a:lumMod val="75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62465B-213F-469C-A8F7-26B5223436E3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782006-DB12-4C76-B239-1486C9314A05}">
      <dgm:prSet custT="1"/>
      <dgm:spPr/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</a:rPr>
            <a:t>Ацетилен</a:t>
          </a:r>
          <a:r>
            <a:rPr lang="ru-RU" sz="1200" dirty="0" smtClean="0">
              <a:solidFill>
                <a:schemeClr val="tx1"/>
              </a:solidFill>
            </a:rPr>
            <a:t> открыт в 1836 английским химиком Э. Дэви; синтезирован в 1862 французским химиком М. </a:t>
          </a:r>
          <a:r>
            <a:rPr lang="ru-RU" sz="1200" dirty="0" err="1" smtClean="0">
              <a:solidFill>
                <a:schemeClr val="tx1"/>
              </a:solidFill>
            </a:rPr>
            <a:t>Бертло</a:t>
          </a:r>
          <a:r>
            <a:rPr lang="ru-RU" sz="1200" dirty="0" smtClean="0">
              <a:solidFill>
                <a:schemeClr val="tx1"/>
              </a:solidFill>
            </a:rPr>
            <a:t> из угля и водорода; из карбида кальция впервые получен немецким химиком Ф. </a:t>
          </a:r>
          <a:r>
            <a:rPr lang="ru-RU" sz="1200" dirty="0" err="1" smtClean="0">
              <a:solidFill>
                <a:schemeClr val="tx1"/>
              </a:solidFill>
            </a:rPr>
            <a:t>Вёлером</a:t>
          </a:r>
          <a:r>
            <a:rPr lang="ru-RU" sz="1200" dirty="0" smtClean="0">
              <a:solidFill>
                <a:schemeClr val="tx1"/>
              </a:solidFill>
            </a:rPr>
            <a:t>, этот способ сохранил своё значение как один из технических и поныне. Важный современный промышленный способ — </a:t>
          </a:r>
          <a:r>
            <a:rPr lang="ru-RU" sz="1200" dirty="0" err="1" smtClean="0">
              <a:solidFill>
                <a:schemeClr val="tx1"/>
              </a:solidFill>
            </a:rPr>
            <a:t>термоокислительный</a:t>
          </a:r>
          <a:r>
            <a:rPr lang="ru-RU" sz="1200" dirty="0" smtClean="0">
              <a:solidFill>
                <a:schemeClr val="tx1"/>
              </a:solidFill>
            </a:rPr>
            <a:t> крекинг природных газов, главным образом метана, основанный на разложении метана за счёт теплоты частичного его сгорания: </a:t>
          </a:r>
          <a:endParaRPr lang="ru-RU" sz="1200" dirty="0">
            <a:solidFill>
              <a:schemeClr val="tx1"/>
            </a:solidFill>
          </a:endParaRPr>
        </a:p>
      </dgm:t>
    </dgm:pt>
    <dgm:pt modelId="{454986D7-547F-4D85-A046-2EB42E03DD2C}" type="parTrans" cxnId="{B002AC44-DD45-4490-9AAD-FD6585AFCB50}">
      <dgm:prSet/>
      <dgm:spPr/>
      <dgm:t>
        <a:bodyPr/>
        <a:lstStyle/>
        <a:p>
          <a:endParaRPr lang="ru-RU"/>
        </a:p>
      </dgm:t>
    </dgm:pt>
    <dgm:pt modelId="{A8F4A326-77F8-4247-93C4-AEA343565A1F}" type="sibTrans" cxnId="{B002AC44-DD45-4490-9AAD-FD6585AFCB50}">
      <dgm:prSet/>
      <dgm:spPr/>
      <dgm:t>
        <a:bodyPr/>
        <a:lstStyle/>
        <a:p>
          <a:endParaRPr lang="ru-RU"/>
        </a:p>
      </dgm:t>
    </dgm:pt>
    <dgm:pt modelId="{18DC9B88-866B-4677-83B2-C3CADBFB138D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6CH</a:t>
          </a:r>
          <a:r>
            <a:rPr lang="ru-RU" b="1" baseline="-25000" dirty="0" smtClean="0">
              <a:solidFill>
                <a:schemeClr val="tx1"/>
              </a:solidFill>
            </a:rPr>
            <a:t>4</a:t>
          </a:r>
          <a:r>
            <a:rPr lang="ru-RU" b="1" dirty="0" smtClean="0">
              <a:solidFill>
                <a:schemeClr val="tx1"/>
              </a:solidFill>
            </a:rPr>
            <a:t> + 4O</a:t>
          </a:r>
          <a:r>
            <a:rPr lang="ru-RU" b="1" baseline="-25000" dirty="0" smtClean="0">
              <a:solidFill>
                <a:schemeClr val="tx1"/>
              </a:solidFill>
            </a:rPr>
            <a:t>2</a:t>
          </a:r>
          <a:r>
            <a:rPr lang="ru-RU" b="1" dirty="0" smtClean="0">
              <a:solidFill>
                <a:schemeClr val="tx1"/>
              </a:solidFill>
            </a:rPr>
            <a:t> = C</a:t>
          </a:r>
          <a:r>
            <a:rPr lang="ru-RU" b="1" baseline="-25000" dirty="0" smtClean="0">
              <a:solidFill>
                <a:schemeClr val="tx1"/>
              </a:solidFill>
            </a:rPr>
            <a:t>2</a:t>
          </a:r>
          <a:r>
            <a:rPr lang="ru-RU" b="1" dirty="0" smtClean="0">
              <a:solidFill>
                <a:schemeClr val="tx1"/>
              </a:solidFill>
            </a:rPr>
            <a:t>H</a:t>
          </a:r>
          <a:r>
            <a:rPr lang="ru-RU" b="1" baseline="-25000" dirty="0" smtClean="0">
              <a:solidFill>
                <a:schemeClr val="tx1"/>
              </a:solidFill>
            </a:rPr>
            <a:t>2</a:t>
          </a:r>
          <a:r>
            <a:rPr lang="ru-RU" b="1" dirty="0" smtClean="0">
              <a:solidFill>
                <a:schemeClr val="tx1"/>
              </a:solidFill>
            </a:rPr>
            <a:t> + 8H</a:t>
          </a:r>
          <a:r>
            <a:rPr lang="ru-RU" b="1" baseline="-25000" dirty="0" smtClean="0">
              <a:solidFill>
                <a:schemeClr val="tx1"/>
              </a:solidFill>
            </a:rPr>
            <a:t>2</a:t>
          </a:r>
          <a:r>
            <a:rPr lang="ru-RU" b="1" dirty="0" smtClean="0">
              <a:solidFill>
                <a:schemeClr val="tx1"/>
              </a:solidFill>
            </a:rPr>
            <a:t> + 3CO + СО</a:t>
          </a:r>
          <a:r>
            <a:rPr lang="ru-RU" b="1" baseline="-25000" dirty="0" smtClean="0">
              <a:solidFill>
                <a:schemeClr val="tx1"/>
              </a:solidFill>
            </a:rPr>
            <a:t>2</a:t>
          </a:r>
          <a:r>
            <a:rPr lang="ru-RU" b="1" dirty="0" smtClean="0">
              <a:solidFill>
                <a:schemeClr val="tx1"/>
              </a:solidFill>
            </a:rPr>
            <a:t> + 3Н</a:t>
          </a:r>
          <a:r>
            <a:rPr lang="ru-RU" b="1" baseline="-25000" dirty="0" smtClean="0">
              <a:solidFill>
                <a:schemeClr val="tx1"/>
              </a:solidFill>
            </a:rPr>
            <a:t>2</a:t>
          </a:r>
          <a:r>
            <a:rPr lang="ru-RU" b="1" dirty="0" smtClean="0">
              <a:solidFill>
                <a:schemeClr val="tx1"/>
              </a:solidFill>
            </a:rPr>
            <a:t>О.</a:t>
          </a:r>
        </a:p>
        <a:p>
          <a:pPr rtl="0"/>
          <a:r>
            <a:rPr lang="ru-RU" b="1" dirty="0" smtClean="0">
              <a:solidFill>
                <a:schemeClr val="tx1"/>
              </a:solidFill>
            </a:rPr>
            <a:t> Ацетилен</a:t>
          </a:r>
          <a:r>
            <a:rPr lang="ru-RU" dirty="0" smtClean="0">
              <a:solidFill>
                <a:schemeClr val="tx1"/>
              </a:solidFill>
            </a:rPr>
            <a:t> можно получить также </a:t>
          </a:r>
          <a:r>
            <a:rPr lang="ru-RU" dirty="0" err="1" smtClean="0">
              <a:solidFill>
                <a:schemeClr val="tx1"/>
              </a:solidFill>
            </a:rPr>
            <a:t>электрокрекингом</a:t>
          </a:r>
          <a:r>
            <a:rPr lang="ru-RU" dirty="0" smtClean="0">
              <a:solidFill>
                <a:schemeClr val="tx1"/>
              </a:solidFill>
            </a:rPr>
            <a:t> — пропусканием метана через вольтову дугу (</a:t>
          </a:r>
          <a:r>
            <a:rPr lang="ru-RU" i="1" dirty="0" err="1" smtClean="0">
              <a:solidFill>
                <a:schemeClr val="tx1"/>
              </a:solidFill>
            </a:rPr>
            <a:t>t</a:t>
          </a:r>
          <a:r>
            <a:rPr lang="ru-RU" dirty="0" smtClean="0">
              <a:solidFill>
                <a:schemeClr val="tx1"/>
              </a:solidFill>
            </a:rPr>
            <a:t> = 1600°C):</a:t>
          </a:r>
        </a:p>
        <a:p>
          <a:pPr rtl="0"/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b="1" dirty="0" smtClean="0">
              <a:solidFill>
                <a:schemeClr val="tx1"/>
              </a:solidFill>
            </a:rPr>
            <a:t>2CH</a:t>
          </a:r>
          <a:r>
            <a:rPr lang="ru-RU" b="1" baseline="-25000" dirty="0" smtClean="0">
              <a:solidFill>
                <a:schemeClr val="tx1"/>
              </a:solidFill>
            </a:rPr>
            <a:t>4</a:t>
          </a:r>
          <a:r>
            <a:rPr lang="ru-RU" b="1" dirty="0" smtClean="0">
              <a:solidFill>
                <a:schemeClr val="tx1"/>
              </a:solidFill>
            </a:rPr>
            <a:t>       C</a:t>
          </a:r>
          <a:r>
            <a:rPr lang="ru-RU" b="1" baseline="-25000" dirty="0" smtClean="0">
              <a:solidFill>
                <a:schemeClr val="tx1"/>
              </a:solidFill>
            </a:rPr>
            <a:t>2</a:t>
          </a:r>
          <a:r>
            <a:rPr lang="ru-RU" b="1" dirty="0" smtClean="0">
              <a:solidFill>
                <a:schemeClr val="tx1"/>
              </a:solidFill>
            </a:rPr>
            <a:t>H</a:t>
          </a:r>
          <a:r>
            <a:rPr lang="ru-RU" b="1" baseline="-25000" dirty="0" smtClean="0">
              <a:solidFill>
                <a:schemeClr val="tx1"/>
              </a:solidFill>
            </a:rPr>
            <a:t>2</a:t>
          </a:r>
          <a:r>
            <a:rPr lang="ru-RU" b="1" dirty="0" smtClean="0">
              <a:solidFill>
                <a:schemeClr val="tx1"/>
              </a:solidFill>
            </a:rPr>
            <a:t> + 3H</a:t>
          </a:r>
          <a:r>
            <a:rPr lang="ru-RU" b="1" baseline="-25000" dirty="0" smtClean="0">
              <a:solidFill>
                <a:schemeClr val="tx1"/>
              </a:solidFill>
            </a:rPr>
            <a:t>2</a:t>
          </a:r>
          <a:r>
            <a:rPr lang="ru-RU" b="1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dgm:t>
    </dgm:pt>
    <dgm:pt modelId="{5AC4A9D9-8F90-4176-881D-CDF0CCF7B42F}" type="parTrans" cxnId="{89AE0158-E324-4F25-A22A-9463E484D924}">
      <dgm:prSet/>
      <dgm:spPr/>
      <dgm:t>
        <a:bodyPr/>
        <a:lstStyle/>
        <a:p>
          <a:endParaRPr lang="ru-RU"/>
        </a:p>
      </dgm:t>
    </dgm:pt>
    <dgm:pt modelId="{1C4C16E2-AC23-428E-B3D5-BD981FDDF546}" type="sibTrans" cxnId="{89AE0158-E324-4F25-A22A-9463E484D924}">
      <dgm:prSet/>
      <dgm:spPr/>
      <dgm:t>
        <a:bodyPr/>
        <a:lstStyle/>
        <a:p>
          <a:endParaRPr lang="ru-RU"/>
        </a:p>
      </dgm:t>
    </dgm:pt>
    <dgm:pt modelId="{DB406044-11D8-48BB-B059-725F832CAD6C}" type="pres">
      <dgm:prSet presAssocID="{4C62465B-213F-469C-A8F7-26B5223436E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CA1672-F574-46E1-9418-E75AE3EF3135}" type="pres">
      <dgm:prSet presAssocID="{4C62465B-213F-469C-A8F7-26B5223436E3}" presName="ribbon" presStyleLbl="node1" presStyleIdx="0" presStyleCnt="1" custScaleY="163306" custLinFactNeighborX="868" custLinFactNeighborY="1172"/>
      <dgm:spPr/>
    </dgm:pt>
    <dgm:pt modelId="{74678BD7-79C3-4CA8-ABF9-B053AC017F1C}" type="pres">
      <dgm:prSet presAssocID="{4C62465B-213F-469C-A8F7-26B5223436E3}" presName="leftArrowText" presStyleLbl="node1" presStyleIdx="0" presStyleCnt="1" custScaleY="1771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063FE5-75FF-494B-8818-4036B2023ADD}" type="pres">
      <dgm:prSet presAssocID="{4C62465B-213F-469C-A8F7-26B5223436E3}" presName="rightArrowText" presStyleLbl="node1" presStyleIdx="0" presStyleCnt="1" custScaleX="112407" custScaleY="779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E7E2E6-E0A1-4A6E-8618-55F11417A213}" type="presOf" srcId="{4C62465B-213F-469C-A8F7-26B5223436E3}" destId="{DB406044-11D8-48BB-B059-725F832CAD6C}" srcOrd="0" destOrd="0" presId="urn:microsoft.com/office/officeart/2005/8/layout/arrow6"/>
    <dgm:cxn modelId="{0D13DCFF-1C85-4C3A-AC17-D30F045E2B6A}" type="presOf" srcId="{18DC9B88-866B-4677-83B2-C3CADBFB138D}" destId="{1E063FE5-75FF-494B-8818-4036B2023ADD}" srcOrd="0" destOrd="0" presId="urn:microsoft.com/office/officeart/2005/8/layout/arrow6"/>
    <dgm:cxn modelId="{234B5281-3774-4F94-8870-FB3968FCF4C8}" type="presOf" srcId="{FE782006-DB12-4C76-B239-1486C9314A05}" destId="{74678BD7-79C3-4CA8-ABF9-B053AC017F1C}" srcOrd="0" destOrd="0" presId="urn:microsoft.com/office/officeart/2005/8/layout/arrow6"/>
    <dgm:cxn modelId="{B002AC44-DD45-4490-9AAD-FD6585AFCB50}" srcId="{4C62465B-213F-469C-A8F7-26B5223436E3}" destId="{FE782006-DB12-4C76-B239-1486C9314A05}" srcOrd="0" destOrd="0" parTransId="{454986D7-547F-4D85-A046-2EB42E03DD2C}" sibTransId="{A8F4A326-77F8-4247-93C4-AEA343565A1F}"/>
    <dgm:cxn modelId="{89AE0158-E324-4F25-A22A-9463E484D924}" srcId="{4C62465B-213F-469C-A8F7-26B5223436E3}" destId="{18DC9B88-866B-4677-83B2-C3CADBFB138D}" srcOrd="1" destOrd="0" parTransId="{5AC4A9D9-8F90-4176-881D-CDF0CCF7B42F}" sibTransId="{1C4C16E2-AC23-428E-B3D5-BD981FDDF546}"/>
    <dgm:cxn modelId="{6A8EC867-46B9-4EB3-A73D-392A161AF181}" type="presParOf" srcId="{DB406044-11D8-48BB-B059-725F832CAD6C}" destId="{52CA1672-F574-46E1-9418-E75AE3EF3135}" srcOrd="0" destOrd="0" presId="urn:microsoft.com/office/officeart/2005/8/layout/arrow6"/>
    <dgm:cxn modelId="{BC724D17-1955-4B46-B7AB-611A9429499E}" type="presParOf" srcId="{DB406044-11D8-48BB-B059-725F832CAD6C}" destId="{74678BD7-79C3-4CA8-ABF9-B053AC017F1C}" srcOrd="1" destOrd="0" presId="urn:microsoft.com/office/officeart/2005/8/layout/arrow6"/>
    <dgm:cxn modelId="{986E573B-AF94-4174-8213-85614CBA155B}" type="presParOf" srcId="{DB406044-11D8-48BB-B059-725F832CAD6C}" destId="{1E063FE5-75FF-494B-8818-4036B2023ADD}" srcOrd="2" destOrd="0" presId="urn:microsoft.com/office/officeart/2005/8/layout/arrow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9D5A36-E1F2-4B98-9FFD-A6C45CD0C917}" type="doc">
      <dgm:prSet loTypeId="urn:microsoft.com/office/officeart/2005/8/layout/radial5" loCatId="cycle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47F83DA-848C-4382-A38D-5636AA74200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Применение ацетилена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32646A-D1FD-43C3-9FE6-D2A8FB2AC2EB}" type="parTrans" cxnId="{DE500EC5-5AF3-4E3E-A53B-4FCEA06B1FC6}">
      <dgm:prSet/>
      <dgm:spPr/>
      <dgm:t>
        <a:bodyPr/>
        <a:lstStyle/>
        <a:p>
          <a:endParaRPr lang="ru-RU"/>
        </a:p>
      </dgm:t>
    </dgm:pt>
    <dgm:pt modelId="{E284E18B-03E7-400E-92A5-1E89A4E4D07B}" type="sibTrans" cxnId="{DE500EC5-5AF3-4E3E-A53B-4FCEA06B1FC6}">
      <dgm:prSet/>
      <dgm:spPr/>
      <dgm:t>
        <a:bodyPr/>
        <a:lstStyle/>
        <a:p>
          <a:endParaRPr lang="ru-RU"/>
        </a:p>
      </dgm:t>
    </dgm:pt>
    <dgm:pt modelId="{E8AA2518-3530-41E3-9C59-B5F7859DA5BE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>
            <a:rot lat="0" lon="0" rev="7500000"/>
          </a:lightRig>
        </a:scene3d>
        <a:sp3d prstMaterial="plastic">
          <a:bevelT w="95250" h="25400" prst="relaxedInset"/>
        </a:sp3d>
      </dgm:spPr>
      <dgm:t>
        <a:bodyPr/>
        <a:lstStyle/>
        <a:p>
          <a:endParaRPr lang="ru-RU" dirty="0"/>
        </a:p>
      </dgm:t>
    </dgm:pt>
    <dgm:pt modelId="{3A31E15F-8955-4EC8-A170-B7311227388A}" type="parTrans" cxnId="{DB686E12-694A-4838-83B8-1E338C219F54}">
      <dgm:prSet/>
      <dgm:spPr/>
      <dgm:t>
        <a:bodyPr/>
        <a:lstStyle/>
        <a:p>
          <a:endParaRPr lang="ru-RU"/>
        </a:p>
      </dgm:t>
    </dgm:pt>
    <dgm:pt modelId="{2FDF3CE1-D7AB-4FB4-B25B-D71BFA883EF8}" type="sibTrans" cxnId="{DB686E12-694A-4838-83B8-1E338C219F54}">
      <dgm:prSet/>
      <dgm:spPr/>
      <dgm:t>
        <a:bodyPr/>
        <a:lstStyle/>
        <a:p>
          <a:endParaRPr lang="ru-RU"/>
        </a:p>
      </dgm:t>
    </dgm:pt>
    <dgm:pt modelId="{5E119E50-F7A8-4E2F-8BC3-69D3DC1B212A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A9F165A2-4520-4297-B431-45CC3A2AA920}" type="parTrans" cxnId="{A54F2F70-B8FE-4AC3-A05C-D752FE6FC056}">
      <dgm:prSet/>
      <dgm:spPr/>
      <dgm:t>
        <a:bodyPr/>
        <a:lstStyle/>
        <a:p>
          <a:endParaRPr lang="ru-RU"/>
        </a:p>
      </dgm:t>
    </dgm:pt>
    <dgm:pt modelId="{0FB1AB1C-B7C8-4662-B267-A7CDB1A995A6}" type="sibTrans" cxnId="{A54F2F70-B8FE-4AC3-A05C-D752FE6FC056}">
      <dgm:prSet/>
      <dgm:spPr/>
      <dgm:t>
        <a:bodyPr/>
        <a:lstStyle/>
        <a:p>
          <a:endParaRPr lang="ru-RU"/>
        </a:p>
      </dgm:t>
    </dgm:pt>
    <dgm:pt modelId="{A1811EED-DEB5-4BC7-8EAE-7AEDFC5BD1B4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DACED60E-18B5-4CEF-A414-9D24F47A91D4}" type="parTrans" cxnId="{B8B815DB-C728-436B-B0F7-8DF1431FC967}">
      <dgm:prSet/>
      <dgm:spPr/>
      <dgm:t>
        <a:bodyPr/>
        <a:lstStyle/>
        <a:p>
          <a:endParaRPr lang="ru-RU"/>
        </a:p>
      </dgm:t>
    </dgm:pt>
    <dgm:pt modelId="{7039C245-3320-42FD-8AD9-005E5FE79322}" type="sibTrans" cxnId="{B8B815DB-C728-436B-B0F7-8DF1431FC967}">
      <dgm:prSet/>
      <dgm:spPr/>
      <dgm:t>
        <a:bodyPr/>
        <a:lstStyle/>
        <a:p>
          <a:endParaRPr lang="ru-RU"/>
        </a:p>
      </dgm:t>
    </dgm:pt>
    <dgm:pt modelId="{FD5A99C3-08BE-41DD-A298-BB98F336A9C6}">
      <dgm:prSet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2A4D9759-5560-497F-BF06-A3726FECD919}" type="parTrans" cxnId="{D5B1A837-A288-4BC0-9A52-FCC6A444673C}">
      <dgm:prSet/>
      <dgm:spPr/>
      <dgm:t>
        <a:bodyPr/>
        <a:lstStyle/>
        <a:p>
          <a:endParaRPr lang="ru-RU"/>
        </a:p>
      </dgm:t>
    </dgm:pt>
    <dgm:pt modelId="{94669B2D-5EC8-424D-9499-A74BEC6F59C7}" type="sibTrans" cxnId="{D5B1A837-A288-4BC0-9A52-FCC6A444673C}">
      <dgm:prSet/>
      <dgm:spPr/>
      <dgm:t>
        <a:bodyPr/>
        <a:lstStyle/>
        <a:p>
          <a:endParaRPr lang="ru-RU"/>
        </a:p>
      </dgm:t>
    </dgm:pt>
    <dgm:pt modelId="{A42E10AE-5A36-4701-A787-1FB457EF03EC}">
      <dgm:prSet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8D9352EB-0B58-46C1-AF69-62083287B132}" type="parTrans" cxnId="{A95B5156-7F02-45BC-9331-4ABE2D73363C}">
      <dgm:prSet/>
      <dgm:spPr/>
      <dgm:t>
        <a:bodyPr/>
        <a:lstStyle/>
        <a:p>
          <a:endParaRPr lang="ru-RU"/>
        </a:p>
      </dgm:t>
    </dgm:pt>
    <dgm:pt modelId="{D23DA064-699F-4AB3-8BE4-69DCAA72A8B6}" type="sibTrans" cxnId="{A95B5156-7F02-45BC-9331-4ABE2D73363C}">
      <dgm:prSet/>
      <dgm:spPr/>
      <dgm:t>
        <a:bodyPr/>
        <a:lstStyle/>
        <a:p>
          <a:endParaRPr lang="ru-RU"/>
        </a:p>
      </dgm:t>
    </dgm:pt>
    <dgm:pt modelId="{A9DDE274-1252-4BF4-B369-A4BF6B1A26EB}">
      <dgm:prSet phldrT="[Текст]" phldr="1" custScaleX="129516" custScaleY="125858" custRadScaleRad="93845" custRadScaleInc="17333"/>
      <dgm:spPr/>
      <dgm:t>
        <a:bodyPr/>
        <a:lstStyle/>
        <a:p>
          <a:endParaRPr lang="ru-RU" dirty="0"/>
        </a:p>
      </dgm:t>
    </dgm:pt>
    <dgm:pt modelId="{5E6F7CC6-E868-4351-BC86-32DD31CE5ECD}" type="parTrans" cxnId="{CC764DB0-DE51-472D-ACF8-6AB64CC7606E}">
      <dgm:prSet/>
      <dgm:spPr/>
      <dgm:t>
        <a:bodyPr/>
        <a:lstStyle/>
        <a:p>
          <a:endParaRPr lang="ru-RU"/>
        </a:p>
      </dgm:t>
    </dgm:pt>
    <dgm:pt modelId="{B03B964C-A0AD-42E9-9172-5EFD2C181765}" type="sibTrans" cxnId="{CC764DB0-DE51-472D-ACF8-6AB64CC7606E}">
      <dgm:prSet/>
      <dgm:spPr/>
      <dgm:t>
        <a:bodyPr/>
        <a:lstStyle/>
        <a:p>
          <a:endParaRPr lang="ru-RU"/>
        </a:p>
      </dgm:t>
    </dgm:pt>
    <dgm:pt modelId="{A29F92F7-B05E-42C7-A497-26D0E1F70B57}">
      <dgm:prSet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5A3C21DB-E261-4D7C-9DD6-A66A3D9BB2B8}" type="parTrans" cxnId="{85FFF6A6-14E8-4494-8E1E-CE64DC529BA0}">
      <dgm:prSet/>
      <dgm:spPr/>
      <dgm:t>
        <a:bodyPr/>
        <a:lstStyle/>
        <a:p>
          <a:endParaRPr lang="ru-RU"/>
        </a:p>
      </dgm:t>
    </dgm:pt>
    <dgm:pt modelId="{15B228B1-5A19-49A0-A06C-4521DB0BA212}" type="sibTrans" cxnId="{85FFF6A6-14E8-4494-8E1E-CE64DC529BA0}">
      <dgm:prSet/>
      <dgm:spPr/>
      <dgm:t>
        <a:bodyPr/>
        <a:lstStyle/>
        <a:p>
          <a:endParaRPr lang="ru-RU"/>
        </a:p>
      </dgm:t>
    </dgm:pt>
    <dgm:pt modelId="{EF34A9E0-0E58-4514-9B49-A08E08BE6BA7}" type="pres">
      <dgm:prSet presAssocID="{499D5A36-E1F2-4B98-9FFD-A6C45CD0C91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53083A-3434-479B-A59A-FCB25A8F2EDB}" type="pres">
      <dgm:prSet presAssocID="{E47F83DA-848C-4382-A38D-5636AA74200C}" presName="centerShape" presStyleLbl="node0" presStyleIdx="0" presStyleCnt="1" custScaleY="64414" custLinFactNeighborX="1045" custLinFactNeighborY="-272"/>
      <dgm:spPr/>
      <dgm:t>
        <a:bodyPr/>
        <a:lstStyle/>
        <a:p>
          <a:endParaRPr lang="ru-RU"/>
        </a:p>
      </dgm:t>
    </dgm:pt>
    <dgm:pt modelId="{5A595F18-54DD-4956-8920-0F76EFD504E5}" type="pres">
      <dgm:prSet presAssocID="{8D9352EB-0B58-46C1-AF69-62083287B132}" presName="parTrans" presStyleLbl="sibTrans2D1" presStyleIdx="0" presStyleCnt="6"/>
      <dgm:spPr/>
      <dgm:t>
        <a:bodyPr/>
        <a:lstStyle/>
        <a:p>
          <a:endParaRPr lang="ru-RU"/>
        </a:p>
      </dgm:t>
    </dgm:pt>
    <dgm:pt modelId="{49B11050-8330-4A8D-B392-7D807534DE9E}" type="pres">
      <dgm:prSet presAssocID="{8D9352EB-0B58-46C1-AF69-62083287B132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9348AF77-412E-43C9-A99A-192D677EDB20}" type="pres">
      <dgm:prSet presAssocID="{A42E10AE-5A36-4701-A787-1FB457EF03EC}" presName="node" presStyleLbl="node1" presStyleIdx="0" presStyleCnt="6" custScaleX="99751" custScaleY="115980" custRadScaleRad="86745" custRadScaleInc="9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56F9F-8CF0-43EB-8AA6-8B7C0D04AE77}" type="pres">
      <dgm:prSet presAssocID="{A9F165A2-4520-4297-B431-45CC3A2AA920}" presName="parTrans" presStyleLbl="sibTrans2D1" presStyleIdx="1" presStyleCnt="6"/>
      <dgm:spPr/>
      <dgm:t>
        <a:bodyPr/>
        <a:lstStyle/>
        <a:p>
          <a:endParaRPr lang="ru-RU"/>
        </a:p>
      </dgm:t>
    </dgm:pt>
    <dgm:pt modelId="{B0155708-D3FA-43EA-9AD3-2F60C636D363}" type="pres">
      <dgm:prSet presAssocID="{A9F165A2-4520-4297-B431-45CC3A2AA920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94255512-D531-41CF-918E-EE01D733B8DE}" type="pres">
      <dgm:prSet presAssocID="{5E119E50-F7A8-4E2F-8BC3-69D3DC1B212A}" presName="node" presStyleLbl="node1" presStyleIdx="1" presStyleCnt="6" custScaleX="79653" custScaleY="150712" custRadScaleRad="97957" custRadScaleInc="-2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3D1DB-8680-4842-83F0-33DC88361B9C}" type="pres">
      <dgm:prSet presAssocID="{5A3C21DB-E261-4D7C-9DD6-A66A3D9BB2B8}" presName="parTrans" presStyleLbl="sibTrans2D1" presStyleIdx="2" presStyleCnt="6"/>
      <dgm:spPr/>
      <dgm:t>
        <a:bodyPr/>
        <a:lstStyle/>
        <a:p>
          <a:endParaRPr lang="ru-RU"/>
        </a:p>
      </dgm:t>
    </dgm:pt>
    <dgm:pt modelId="{733BEB7E-ECA1-426E-9090-751FC9D01AD8}" type="pres">
      <dgm:prSet presAssocID="{5A3C21DB-E261-4D7C-9DD6-A66A3D9BB2B8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1B3834C0-24E0-40B2-A807-F85DB62BD34C}" type="pres">
      <dgm:prSet presAssocID="{A29F92F7-B05E-42C7-A497-26D0E1F70B57}" presName="node" presStyleLbl="node1" presStyleIdx="2" presStyleCnt="6" custScaleY="131961" custRadScaleRad="103284" custRadScaleInc="12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EF47E-86A6-4A17-8EFD-A7457361DB5D}" type="pres">
      <dgm:prSet presAssocID="{2A4D9759-5560-497F-BF06-A3726FECD919}" presName="parTrans" presStyleLbl="sibTrans2D1" presStyleIdx="3" presStyleCnt="6"/>
      <dgm:spPr/>
      <dgm:t>
        <a:bodyPr/>
        <a:lstStyle/>
        <a:p>
          <a:endParaRPr lang="ru-RU"/>
        </a:p>
      </dgm:t>
    </dgm:pt>
    <dgm:pt modelId="{B92E7466-787F-49A4-AF72-EAC7EBE5F1B3}" type="pres">
      <dgm:prSet presAssocID="{2A4D9759-5560-497F-BF06-A3726FECD919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8CAF2B31-B9FF-4E95-89AD-0F40B75F9A88}" type="pres">
      <dgm:prSet presAssocID="{FD5A99C3-08BE-41DD-A298-BB98F336A9C6}" presName="node" presStyleLbl="node1" presStyleIdx="3" presStyleCnt="6" custScaleX="92009" custScaleY="132028" custRadScaleRad="91615" custRadScaleInc="-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9906B-07B8-43CE-A971-F010FDB13FC1}" type="pres">
      <dgm:prSet presAssocID="{DACED60E-18B5-4CEF-A414-9D24F47A91D4}" presName="parTrans" presStyleLbl="sibTrans2D1" presStyleIdx="4" presStyleCnt="6"/>
      <dgm:spPr/>
      <dgm:t>
        <a:bodyPr/>
        <a:lstStyle/>
        <a:p>
          <a:endParaRPr lang="ru-RU"/>
        </a:p>
      </dgm:t>
    </dgm:pt>
    <dgm:pt modelId="{5BA0F4B1-D313-41AA-B7C7-DDA8F826346C}" type="pres">
      <dgm:prSet presAssocID="{DACED60E-18B5-4CEF-A414-9D24F47A91D4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E077523-848A-476D-83E4-D2A37F348598}" type="pres">
      <dgm:prSet presAssocID="{A1811EED-DEB5-4BC7-8EAE-7AEDFC5BD1B4}" presName="node" presStyleLbl="node1" presStyleIdx="4" presStyleCnt="6" custScaleX="107154" custScaleY="132929" custRadScaleRad="101032" custRadScaleInc="206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9E21F-4A2D-4574-B116-BD14ADBD1A52}" type="pres">
      <dgm:prSet presAssocID="{3A31E15F-8955-4EC8-A170-B7311227388A}" presName="parTrans" presStyleLbl="sibTrans2D1" presStyleIdx="5" presStyleCnt="6"/>
      <dgm:spPr/>
      <dgm:t>
        <a:bodyPr/>
        <a:lstStyle/>
        <a:p>
          <a:endParaRPr lang="ru-RU"/>
        </a:p>
      </dgm:t>
    </dgm:pt>
    <dgm:pt modelId="{6AAC771A-43FE-4725-92F6-6533230A8E34}" type="pres">
      <dgm:prSet presAssocID="{3A31E15F-8955-4EC8-A170-B7311227388A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CFA03195-5FC8-4FDA-B4DD-BDFC17ACB92D}" type="pres">
      <dgm:prSet presAssocID="{E8AA2518-3530-41E3-9C59-B5F7859DA5BE}" presName="node" presStyleLbl="node1" presStyleIdx="5" presStyleCnt="6" custScaleX="99583" custScaleY="159023" custRadScaleRad="100591" custRadScaleInc="-205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E3537-0CF1-48CF-BBE6-31A516D0AFEF}" type="presOf" srcId="{8D9352EB-0B58-46C1-AF69-62083287B132}" destId="{49B11050-8330-4A8D-B392-7D807534DE9E}" srcOrd="1" destOrd="0" presId="urn:microsoft.com/office/officeart/2005/8/layout/radial5"/>
    <dgm:cxn modelId="{CC764DB0-DE51-472D-ACF8-6AB64CC7606E}" srcId="{499D5A36-E1F2-4B98-9FFD-A6C45CD0C917}" destId="{A9DDE274-1252-4BF4-B369-A4BF6B1A26EB}" srcOrd="1" destOrd="0" parTransId="{5E6F7CC6-E868-4351-BC86-32DD31CE5ECD}" sibTransId="{B03B964C-A0AD-42E9-9172-5EFD2C181765}"/>
    <dgm:cxn modelId="{A95B5156-7F02-45BC-9331-4ABE2D73363C}" srcId="{E47F83DA-848C-4382-A38D-5636AA74200C}" destId="{A42E10AE-5A36-4701-A787-1FB457EF03EC}" srcOrd="0" destOrd="0" parTransId="{8D9352EB-0B58-46C1-AF69-62083287B132}" sibTransId="{D23DA064-699F-4AB3-8BE4-69DCAA72A8B6}"/>
    <dgm:cxn modelId="{DE500EC5-5AF3-4E3E-A53B-4FCEA06B1FC6}" srcId="{499D5A36-E1F2-4B98-9FFD-A6C45CD0C917}" destId="{E47F83DA-848C-4382-A38D-5636AA74200C}" srcOrd="0" destOrd="0" parTransId="{8832646A-D1FD-43C3-9FE6-D2A8FB2AC2EB}" sibTransId="{E284E18B-03E7-400E-92A5-1E89A4E4D07B}"/>
    <dgm:cxn modelId="{A162B697-141A-43CC-8851-561829BD89F0}" type="presOf" srcId="{A29F92F7-B05E-42C7-A497-26D0E1F70B57}" destId="{1B3834C0-24E0-40B2-A807-F85DB62BD34C}" srcOrd="0" destOrd="0" presId="urn:microsoft.com/office/officeart/2005/8/layout/radial5"/>
    <dgm:cxn modelId="{B24167B2-2452-4559-A68F-79D7A21DED8E}" type="presOf" srcId="{5E119E50-F7A8-4E2F-8BC3-69D3DC1B212A}" destId="{94255512-D531-41CF-918E-EE01D733B8DE}" srcOrd="0" destOrd="0" presId="urn:microsoft.com/office/officeart/2005/8/layout/radial5"/>
    <dgm:cxn modelId="{45367732-EC9F-44A1-B28F-AAB8E2C45905}" type="presOf" srcId="{5A3C21DB-E261-4D7C-9DD6-A66A3D9BB2B8}" destId="{4243D1DB-8680-4842-83F0-33DC88361B9C}" srcOrd="0" destOrd="0" presId="urn:microsoft.com/office/officeart/2005/8/layout/radial5"/>
    <dgm:cxn modelId="{D5B1A837-A288-4BC0-9A52-FCC6A444673C}" srcId="{E47F83DA-848C-4382-A38D-5636AA74200C}" destId="{FD5A99C3-08BE-41DD-A298-BB98F336A9C6}" srcOrd="3" destOrd="0" parTransId="{2A4D9759-5560-497F-BF06-A3726FECD919}" sibTransId="{94669B2D-5EC8-424D-9499-A74BEC6F59C7}"/>
    <dgm:cxn modelId="{A54F2F70-B8FE-4AC3-A05C-D752FE6FC056}" srcId="{E47F83DA-848C-4382-A38D-5636AA74200C}" destId="{5E119E50-F7A8-4E2F-8BC3-69D3DC1B212A}" srcOrd="1" destOrd="0" parTransId="{A9F165A2-4520-4297-B431-45CC3A2AA920}" sibTransId="{0FB1AB1C-B7C8-4662-B267-A7CDB1A995A6}"/>
    <dgm:cxn modelId="{9E8F32BB-0982-4F88-965C-63C17F3B5897}" type="presOf" srcId="{8D9352EB-0B58-46C1-AF69-62083287B132}" destId="{5A595F18-54DD-4956-8920-0F76EFD504E5}" srcOrd="0" destOrd="0" presId="urn:microsoft.com/office/officeart/2005/8/layout/radial5"/>
    <dgm:cxn modelId="{0467C4FB-E9B8-4D3B-92B7-96161DF86F54}" type="presOf" srcId="{499D5A36-E1F2-4B98-9FFD-A6C45CD0C917}" destId="{EF34A9E0-0E58-4514-9B49-A08E08BE6BA7}" srcOrd="0" destOrd="0" presId="urn:microsoft.com/office/officeart/2005/8/layout/radial5"/>
    <dgm:cxn modelId="{5B89714D-5CA6-4A61-92C1-C4FE30FF64F0}" type="presOf" srcId="{A1811EED-DEB5-4BC7-8EAE-7AEDFC5BD1B4}" destId="{DE077523-848A-476D-83E4-D2A37F348598}" srcOrd="0" destOrd="0" presId="urn:microsoft.com/office/officeart/2005/8/layout/radial5"/>
    <dgm:cxn modelId="{C1B8AF7E-B67E-4C2E-9613-AD2E73046565}" type="presOf" srcId="{A9F165A2-4520-4297-B431-45CC3A2AA920}" destId="{9DB56F9F-8CF0-43EB-8AA6-8B7C0D04AE77}" srcOrd="0" destOrd="0" presId="urn:microsoft.com/office/officeart/2005/8/layout/radial5"/>
    <dgm:cxn modelId="{7B01915A-DBDF-4D5A-A589-FD3B636B1D9C}" type="presOf" srcId="{2A4D9759-5560-497F-BF06-A3726FECD919}" destId="{82DEF47E-86A6-4A17-8EFD-A7457361DB5D}" srcOrd="0" destOrd="0" presId="urn:microsoft.com/office/officeart/2005/8/layout/radial5"/>
    <dgm:cxn modelId="{BC5B0EF8-734F-4B49-9B3B-D556BFB4E3C0}" type="presOf" srcId="{3A31E15F-8955-4EC8-A170-B7311227388A}" destId="{6AAC771A-43FE-4725-92F6-6533230A8E34}" srcOrd="1" destOrd="0" presId="urn:microsoft.com/office/officeart/2005/8/layout/radial5"/>
    <dgm:cxn modelId="{1FD60D2E-B7F6-4C86-A64E-7499ED9851A3}" type="presOf" srcId="{DACED60E-18B5-4CEF-A414-9D24F47A91D4}" destId="{E049906B-07B8-43CE-A971-F010FDB13FC1}" srcOrd="0" destOrd="0" presId="urn:microsoft.com/office/officeart/2005/8/layout/radial5"/>
    <dgm:cxn modelId="{B8B815DB-C728-436B-B0F7-8DF1431FC967}" srcId="{E47F83DA-848C-4382-A38D-5636AA74200C}" destId="{A1811EED-DEB5-4BC7-8EAE-7AEDFC5BD1B4}" srcOrd="4" destOrd="0" parTransId="{DACED60E-18B5-4CEF-A414-9D24F47A91D4}" sibTransId="{7039C245-3320-42FD-8AD9-005E5FE79322}"/>
    <dgm:cxn modelId="{5265908B-57D8-4304-ADFC-77B6ECC9BDEE}" type="presOf" srcId="{FD5A99C3-08BE-41DD-A298-BB98F336A9C6}" destId="{8CAF2B31-B9FF-4E95-89AD-0F40B75F9A88}" srcOrd="0" destOrd="0" presId="urn:microsoft.com/office/officeart/2005/8/layout/radial5"/>
    <dgm:cxn modelId="{DB686E12-694A-4838-83B8-1E338C219F54}" srcId="{E47F83DA-848C-4382-A38D-5636AA74200C}" destId="{E8AA2518-3530-41E3-9C59-B5F7859DA5BE}" srcOrd="5" destOrd="0" parTransId="{3A31E15F-8955-4EC8-A170-B7311227388A}" sibTransId="{2FDF3CE1-D7AB-4FB4-B25B-D71BFA883EF8}"/>
    <dgm:cxn modelId="{89E814A0-CC30-4BAE-ADC2-5237F4CA7075}" type="presOf" srcId="{A42E10AE-5A36-4701-A787-1FB457EF03EC}" destId="{9348AF77-412E-43C9-A99A-192D677EDB20}" srcOrd="0" destOrd="0" presId="urn:microsoft.com/office/officeart/2005/8/layout/radial5"/>
    <dgm:cxn modelId="{1E083B61-9B41-4288-8504-4530622A38AF}" type="presOf" srcId="{3A31E15F-8955-4EC8-A170-B7311227388A}" destId="{4C49E21F-4A2D-4574-B116-BD14ADBD1A52}" srcOrd="0" destOrd="0" presId="urn:microsoft.com/office/officeart/2005/8/layout/radial5"/>
    <dgm:cxn modelId="{E9E18029-FC85-4FBE-AF47-EEBB8AC43696}" type="presOf" srcId="{E8AA2518-3530-41E3-9C59-B5F7859DA5BE}" destId="{CFA03195-5FC8-4FDA-B4DD-BDFC17ACB92D}" srcOrd="0" destOrd="0" presId="urn:microsoft.com/office/officeart/2005/8/layout/radial5"/>
    <dgm:cxn modelId="{C9986390-0BDD-41B8-B0F5-1A7BC0E062DB}" type="presOf" srcId="{A9F165A2-4520-4297-B431-45CC3A2AA920}" destId="{B0155708-D3FA-43EA-9AD3-2F60C636D363}" srcOrd="1" destOrd="0" presId="urn:microsoft.com/office/officeart/2005/8/layout/radial5"/>
    <dgm:cxn modelId="{83BB2FC4-BA3B-4FE4-816A-533B6E188025}" type="presOf" srcId="{DACED60E-18B5-4CEF-A414-9D24F47A91D4}" destId="{5BA0F4B1-D313-41AA-B7C7-DDA8F826346C}" srcOrd="1" destOrd="0" presId="urn:microsoft.com/office/officeart/2005/8/layout/radial5"/>
    <dgm:cxn modelId="{6CE415E6-C057-4C6A-B3F6-3760F4801C2D}" type="presOf" srcId="{2A4D9759-5560-497F-BF06-A3726FECD919}" destId="{B92E7466-787F-49A4-AF72-EAC7EBE5F1B3}" srcOrd="1" destOrd="0" presId="urn:microsoft.com/office/officeart/2005/8/layout/radial5"/>
    <dgm:cxn modelId="{749AD2E0-3E28-4D3F-8C0F-15D89DCC261B}" type="presOf" srcId="{5A3C21DB-E261-4D7C-9DD6-A66A3D9BB2B8}" destId="{733BEB7E-ECA1-426E-9090-751FC9D01AD8}" srcOrd="1" destOrd="0" presId="urn:microsoft.com/office/officeart/2005/8/layout/radial5"/>
    <dgm:cxn modelId="{E137F080-4261-4A0A-A58C-6DB83874F7D9}" type="presOf" srcId="{E47F83DA-848C-4382-A38D-5636AA74200C}" destId="{7753083A-3434-479B-A59A-FCB25A8F2EDB}" srcOrd="0" destOrd="0" presId="urn:microsoft.com/office/officeart/2005/8/layout/radial5"/>
    <dgm:cxn modelId="{85FFF6A6-14E8-4494-8E1E-CE64DC529BA0}" srcId="{E47F83DA-848C-4382-A38D-5636AA74200C}" destId="{A29F92F7-B05E-42C7-A497-26D0E1F70B57}" srcOrd="2" destOrd="0" parTransId="{5A3C21DB-E261-4D7C-9DD6-A66A3D9BB2B8}" sibTransId="{15B228B1-5A19-49A0-A06C-4521DB0BA212}"/>
    <dgm:cxn modelId="{E62432BC-11DA-47FC-9AB3-DC7D599F1973}" type="presParOf" srcId="{EF34A9E0-0E58-4514-9B49-A08E08BE6BA7}" destId="{7753083A-3434-479B-A59A-FCB25A8F2EDB}" srcOrd="0" destOrd="0" presId="urn:microsoft.com/office/officeart/2005/8/layout/radial5"/>
    <dgm:cxn modelId="{E9C43047-2D56-4662-A3E3-73732A2C6786}" type="presParOf" srcId="{EF34A9E0-0E58-4514-9B49-A08E08BE6BA7}" destId="{5A595F18-54DD-4956-8920-0F76EFD504E5}" srcOrd="1" destOrd="0" presId="urn:microsoft.com/office/officeart/2005/8/layout/radial5"/>
    <dgm:cxn modelId="{48175FD6-DFA9-4701-8947-D67553CD97B4}" type="presParOf" srcId="{5A595F18-54DD-4956-8920-0F76EFD504E5}" destId="{49B11050-8330-4A8D-B392-7D807534DE9E}" srcOrd="0" destOrd="0" presId="urn:microsoft.com/office/officeart/2005/8/layout/radial5"/>
    <dgm:cxn modelId="{13F5FA96-DFC1-4243-8057-1E7151DCCFBF}" type="presParOf" srcId="{EF34A9E0-0E58-4514-9B49-A08E08BE6BA7}" destId="{9348AF77-412E-43C9-A99A-192D677EDB20}" srcOrd="2" destOrd="0" presId="urn:microsoft.com/office/officeart/2005/8/layout/radial5"/>
    <dgm:cxn modelId="{BC3F911F-EAF4-47E9-A9A9-2B3BAEE420E0}" type="presParOf" srcId="{EF34A9E0-0E58-4514-9B49-A08E08BE6BA7}" destId="{9DB56F9F-8CF0-43EB-8AA6-8B7C0D04AE77}" srcOrd="3" destOrd="0" presId="urn:microsoft.com/office/officeart/2005/8/layout/radial5"/>
    <dgm:cxn modelId="{94FCCE71-174F-443A-BD93-15B39AB3A16E}" type="presParOf" srcId="{9DB56F9F-8CF0-43EB-8AA6-8B7C0D04AE77}" destId="{B0155708-D3FA-43EA-9AD3-2F60C636D363}" srcOrd="0" destOrd="0" presId="urn:microsoft.com/office/officeart/2005/8/layout/radial5"/>
    <dgm:cxn modelId="{D0A082E2-2C66-473E-A336-33A9895B8C63}" type="presParOf" srcId="{EF34A9E0-0E58-4514-9B49-A08E08BE6BA7}" destId="{94255512-D531-41CF-918E-EE01D733B8DE}" srcOrd="4" destOrd="0" presId="urn:microsoft.com/office/officeart/2005/8/layout/radial5"/>
    <dgm:cxn modelId="{1E0E610D-6E64-4D30-AD6D-AFF44EE35CE0}" type="presParOf" srcId="{EF34A9E0-0E58-4514-9B49-A08E08BE6BA7}" destId="{4243D1DB-8680-4842-83F0-33DC88361B9C}" srcOrd="5" destOrd="0" presId="urn:microsoft.com/office/officeart/2005/8/layout/radial5"/>
    <dgm:cxn modelId="{7C650198-6804-40F5-B467-28F4CFFCF5F8}" type="presParOf" srcId="{4243D1DB-8680-4842-83F0-33DC88361B9C}" destId="{733BEB7E-ECA1-426E-9090-751FC9D01AD8}" srcOrd="0" destOrd="0" presId="urn:microsoft.com/office/officeart/2005/8/layout/radial5"/>
    <dgm:cxn modelId="{CEF8D1E8-2D71-420D-B85B-48C7EA1AEE24}" type="presParOf" srcId="{EF34A9E0-0E58-4514-9B49-A08E08BE6BA7}" destId="{1B3834C0-24E0-40B2-A807-F85DB62BD34C}" srcOrd="6" destOrd="0" presId="urn:microsoft.com/office/officeart/2005/8/layout/radial5"/>
    <dgm:cxn modelId="{FA3D58F9-9A8F-4ED2-A4D0-B50F0A3FC9CD}" type="presParOf" srcId="{EF34A9E0-0E58-4514-9B49-A08E08BE6BA7}" destId="{82DEF47E-86A6-4A17-8EFD-A7457361DB5D}" srcOrd="7" destOrd="0" presId="urn:microsoft.com/office/officeart/2005/8/layout/radial5"/>
    <dgm:cxn modelId="{D919FBBC-13C5-490B-A2C4-4FC7343CA564}" type="presParOf" srcId="{82DEF47E-86A6-4A17-8EFD-A7457361DB5D}" destId="{B92E7466-787F-49A4-AF72-EAC7EBE5F1B3}" srcOrd="0" destOrd="0" presId="urn:microsoft.com/office/officeart/2005/8/layout/radial5"/>
    <dgm:cxn modelId="{EE4C1B7F-C100-49A4-9E0A-A9600525D770}" type="presParOf" srcId="{EF34A9E0-0E58-4514-9B49-A08E08BE6BA7}" destId="{8CAF2B31-B9FF-4E95-89AD-0F40B75F9A88}" srcOrd="8" destOrd="0" presId="urn:microsoft.com/office/officeart/2005/8/layout/radial5"/>
    <dgm:cxn modelId="{646BE0BA-FAD6-4420-B909-8360D7609BE3}" type="presParOf" srcId="{EF34A9E0-0E58-4514-9B49-A08E08BE6BA7}" destId="{E049906B-07B8-43CE-A971-F010FDB13FC1}" srcOrd="9" destOrd="0" presId="urn:microsoft.com/office/officeart/2005/8/layout/radial5"/>
    <dgm:cxn modelId="{A76AADF3-A45C-460D-BCD2-A1F6D62C17D9}" type="presParOf" srcId="{E049906B-07B8-43CE-A971-F010FDB13FC1}" destId="{5BA0F4B1-D313-41AA-B7C7-DDA8F826346C}" srcOrd="0" destOrd="0" presId="urn:microsoft.com/office/officeart/2005/8/layout/radial5"/>
    <dgm:cxn modelId="{DB42CB28-1E3B-4757-975C-96D4AED416E0}" type="presParOf" srcId="{EF34A9E0-0E58-4514-9B49-A08E08BE6BA7}" destId="{DE077523-848A-476D-83E4-D2A37F348598}" srcOrd="10" destOrd="0" presId="urn:microsoft.com/office/officeart/2005/8/layout/radial5"/>
    <dgm:cxn modelId="{3734D3F9-01AC-4790-800B-D93F8D8F8859}" type="presParOf" srcId="{EF34A9E0-0E58-4514-9B49-A08E08BE6BA7}" destId="{4C49E21F-4A2D-4574-B116-BD14ADBD1A52}" srcOrd="11" destOrd="0" presId="urn:microsoft.com/office/officeart/2005/8/layout/radial5"/>
    <dgm:cxn modelId="{C4BF165C-AC54-423A-8E6F-1A24627D4C3E}" type="presParOf" srcId="{4C49E21F-4A2D-4574-B116-BD14ADBD1A52}" destId="{6AAC771A-43FE-4725-92F6-6533230A8E34}" srcOrd="0" destOrd="0" presId="urn:microsoft.com/office/officeart/2005/8/layout/radial5"/>
    <dgm:cxn modelId="{EC56F91F-7D0B-4E69-9DEF-FFB88DB91927}" type="presParOf" srcId="{EF34A9E0-0E58-4514-9B49-A08E08BE6BA7}" destId="{CFA03195-5FC8-4FDA-B4DD-BDFC17ACB92D}" srcOrd="12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8389A-B331-4F2C-ACEC-837E17A1FEFD}" type="datetimeFigureOut">
              <a:rPr lang="ru-RU" smtClean="0"/>
              <a:pPr/>
              <a:t>09.04.2009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F72D5-00FD-4D79-94CC-C142FB1FA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F72D5-00FD-4D79-94CC-C142FB1FA4B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717F7-5A0B-48AB-A843-9772DF08A7A6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5FE-1D17-457B-856C-D4ADBB40211D}" type="datetimeFigureOut">
              <a:rPr lang="ru-RU" smtClean="0"/>
              <a:pPr/>
              <a:t>09.04.2009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AA8922-D3E8-45B0-BD28-043FC6BF4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5FE-1D17-457B-856C-D4ADBB40211D}" type="datetimeFigureOut">
              <a:rPr lang="ru-RU" smtClean="0"/>
              <a:pPr/>
              <a:t>09.04.2009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8922-D3E8-45B0-BD28-043FC6BF4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5FE-1D17-457B-856C-D4ADBB40211D}" type="datetimeFigureOut">
              <a:rPr lang="ru-RU" smtClean="0"/>
              <a:pPr/>
              <a:t>09.04.2009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8922-D3E8-45B0-BD28-043FC6BF4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5FE-1D17-457B-856C-D4ADBB40211D}" type="datetimeFigureOut">
              <a:rPr lang="ru-RU" smtClean="0"/>
              <a:pPr/>
              <a:t>09.04.2009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AA8922-D3E8-45B0-BD28-043FC6BF4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5FE-1D17-457B-856C-D4ADBB40211D}" type="datetimeFigureOut">
              <a:rPr lang="ru-RU" smtClean="0"/>
              <a:pPr/>
              <a:t>09.04.2009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8922-D3E8-45B0-BD28-043FC6BF4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5FE-1D17-457B-856C-D4ADBB40211D}" type="datetimeFigureOut">
              <a:rPr lang="ru-RU" smtClean="0"/>
              <a:pPr/>
              <a:t>09.04.2009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8922-D3E8-45B0-BD28-043FC6BF4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5FE-1D17-457B-856C-D4ADBB40211D}" type="datetimeFigureOut">
              <a:rPr lang="ru-RU" smtClean="0"/>
              <a:pPr/>
              <a:t>09.04.2009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AA8922-D3E8-45B0-BD28-043FC6BF4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5FE-1D17-457B-856C-D4ADBB40211D}" type="datetimeFigureOut">
              <a:rPr lang="ru-RU" smtClean="0"/>
              <a:pPr/>
              <a:t>09.04.2009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8922-D3E8-45B0-BD28-043FC6BF4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5FE-1D17-457B-856C-D4ADBB40211D}" type="datetimeFigureOut">
              <a:rPr lang="ru-RU" smtClean="0"/>
              <a:pPr/>
              <a:t>09.04.2009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8922-D3E8-45B0-BD28-043FC6BF4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5FE-1D17-457B-856C-D4ADBB40211D}" type="datetimeFigureOut">
              <a:rPr lang="ru-RU" smtClean="0"/>
              <a:pPr/>
              <a:t>09.04.2009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8922-D3E8-45B0-BD28-043FC6BF4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5FE-1D17-457B-856C-D4ADBB40211D}" type="datetimeFigureOut">
              <a:rPr lang="ru-RU" smtClean="0"/>
              <a:pPr/>
              <a:t>09.04.2009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8922-D3E8-45B0-BD28-043FC6BF4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AF75FE-1D17-457B-856C-D4ADBB40211D}" type="datetimeFigureOut">
              <a:rPr lang="ru-RU" smtClean="0"/>
              <a:pPr/>
              <a:t>09.04.2009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AA8922-D3E8-45B0-BD28-043FC6BF4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86380" y="3143248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выполнена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учеником МОУ «СОШ №103» г.Саратова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«э» класса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Вдовенко А.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736"/>
            <a:ext cx="870937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rgbClr val="FFFF00"/>
                </a:solidFill>
                <a:effectLst>
                  <a:glow rad="101600">
                    <a:srgbClr val="FF5050">
                      <a:alpha val="6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Ацетилен и его свойства.</a:t>
            </a:r>
            <a:endParaRPr lang="ru-RU" sz="6000" b="1" cap="none" spc="0" dirty="0">
              <a:ln w="11430"/>
              <a:solidFill>
                <a:srgbClr val="FFFF00"/>
              </a:solidFill>
              <a:effectLst>
                <a:glow rad="101600">
                  <a:srgbClr val="FF5050">
                    <a:alpha val="60000"/>
                  </a:srgb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Ацетилен и его свойства.</a:t>
            </a:r>
            <a:endParaRPr lang="ru-RU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0588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0"/>
          <a:ext cx="9001156" cy="70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5500694" y="5643578"/>
            <a:ext cx="214314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000760" y="4000504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gazu_tehn_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472" y="1071546"/>
            <a:ext cx="4533714" cy="432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86446" y="500042"/>
            <a:ext cx="3214710" cy="607223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endParaRPr lang="ru-RU" sz="45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сжигании А. выделяется большое кол-во тепла. На этом основана </a:t>
            </a:r>
            <a:r>
              <a:rPr lang="ru-RU" sz="45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ацетилено-кислородная</a:t>
            </a: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сварка черных металлов</a:t>
            </a:r>
          </a:p>
          <a:p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Техническим растворенным ацетиленом наполняют стальные баллоны для растворенного ацетилена с пористой массой (активным углем или литой пористой массой) и ацетоном. Баллоны окрашены в белый цвет и оснащены вентилями специальных типов, предназначенными для ацетиленовых баллонов. Растворенный ацетилен в баллонах перевозят всеми видами транспорта в соответствии с правилами перевозки опасных грузов, действующими на данном виде транспорта.</a:t>
            </a:r>
          </a:p>
          <a:p>
            <a:endParaRPr lang="ru-RU" sz="4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54000"/>
          <a:ext cx="9144000" cy="680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5984" y="2142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растворитель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6612" y="64291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этиловый спирт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86710" y="3429000"/>
            <a:ext cx="1357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сварка  и резка металлов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928670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производстве акрила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3357562"/>
            <a:ext cx="1735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уксусная кислота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57818" y="614364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пластмасс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пользователь\Pictures\2008-02-16\Gymnasium\Chemistry VIII\bitmaps\DD_bmp\L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71546"/>
            <a:ext cx="5095952" cy="500066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388" y="1142984"/>
            <a:ext cx="271461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1.http://www.hemi.nsu.ru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2.http://chem.km.ru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3.http://experiment.edu.ru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4.http://school-sector.relarn.ru/nsm/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5.http://chemistry.r2.ru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6.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http://rushim.ru/books/books.htm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7.http://www.chemistry.ssu.samara.ru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16" y="714356"/>
            <a:ext cx="131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340</Words>
  <Application>Microsoft Office PowerPoint</Application>
  <PresentationFormat>Экран (4:3)</PresentationFormat>
  <Paragraphs>34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Ацетилен и его свойства.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Kitaec</cp:lastModifiedBy>
  <cp:revision>16</cp:revision>
  <dcterms:created xsi:type="dcterms:W3CDTF">2009-01-07T05:07:53Z</dcterms:created>
  <dcterms:modified xsi:type="dcterms:W3CDTF">2009-04-08T20:24:16Z</dcterms:modified>
</cp:coreProperties>
</file>