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70" r:id="rId2"/>
    <p:sldId id="257" r:id="rId3"/>
    <p:sldId id="271" r:id="rId4"/>
    <p:sldId id="264" r:id="rId5"/>
    <p:sldId id="265" r:id="rId6"/>
    <p:sldId id="266" r:id="rId7"/>
    <p:sldId id="259" r:id="rId8"/>
    <p:sldId id="262" r:id="rId9"/>
    <p:sldId id="263" r:id="rId10"/>
    <p:sldId id="269" r:id="rId11"/>
    <p:sldId id="274" r:id="rId12"/>
    <p:sldId id="272" r:id="rId13"/>
    <p:sldId id="27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99"/>
    <a:srgbClr val="FF5050"/>
    <a:srgbClr val="CC0099"/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0" autoAdjust="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86D30-1934-4ABA-8A77-A6D57E7445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082F5-D991-4AAD-B071-3196585C8ABA}">
      <dgm:prSet phldrT="[Текст]" custT="1"/>
      <dgm:spPr>
        <a:solidFill>
          <a:srgbClr val="0070C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3200" b="1" dirty="0">
              <a:solidFill>
                <a:schemeClr val="bg1"/>
              </a:solidFill>
            </a:rPr>
            <a:t>Способы получения алкинов</a:t>
          </a:r>
        </a:p>
      </dgm:t>
    </dgm:pt>
    <dgm:pt modelId="{089E362E-9C68-4D6B-8BDA-CD013078306B}" type="parTrans" cxnId="{2E9CC8E7-BCCA-4E66-A92C-134792326D54}">
      <dgm:prSet/>
      <dgm:spPr/>
      <dgm:t>
        <a:bodyPr/>
        <a:lstStyle/>
        <a:p>
          <a:endParaRPr lang="ru-RU"/>
        </a:p>
      </dgm:t>
    </dgm:pt>
    <dgm:pt modelId="{23C05E74-E7EC-4775-A96E-7286A62848A7}" type="sibTrans" cxnId="{2E9CC8E7-BCCA-4E66-A92C-134792326D54}">
      <dgm:prSet/>
      <dgm:spPr/>
      <dgm:t>
        <a:bodyPr/>
        <a:lstStyle/>
        <a:p>
          <a:endParaRPr lang="ru-RU"/>
        </a:p>
      </dgm:t>
    </dgm:pt>
    <dgm:pt modelId="{A9CE4277-5EB0-4BE6-BC7E-5516BAA0BC3B}">
      <dgm:prSet phldrT="[Текст]"/>
      <dgm:spPr>
        <a:solidFill>
          <a:srgbClr val="0070C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/>
            <a:t>Карбидный способ (в 1836г Э.Дэви)</a:t>
          </a:r>
        </a:p>
        <a:p>
          <a:r>
            <a:rPr lang="ru-RU" b="1" dirty="0"/>
            <a:t>СаС</a:t>
          </a:r>
          <a:r>
            <a:rPr lang="ru-RU" b="1" baseline="-25000" dirty="0"/>
            <a:t>2</a:t>
          </a:r>
          <a:r>
            <a:rPr lang="ru-RU" b="1" dirty="0"/>
            <a:t>  +  2 Н</a:t>
          </a:r>
          <a:r>
            <a:rPr lang="ru-RU" b="1" baseline="-25000" dirty="0"/>
            <a:t>2</a:t>
          </a:r>
          <a:r>
            <a:rPr lang="ru-RU" b="1" dirty="0"/>
            <a:t>О  </a:t>
          </a:r>
          <a:r>
            <a:rPr lang="ru-RU" b="1" dirty="0">
              <a:sym typeface="Symbol"/>
            </a:rPr>
            <a:t></a:t>
          </a:r>
          <a:r>
            <a:rPr lang="ru-RU" b="1" dirty="0"/>
            <a:t>  С</a:t>
          </a:r>
          <a:r>
            <a:rPr lang="ru-RU" b="1" baseline="-25000" dirty="0"/>
            <a:t>2</a:t>
          </a:r>
          <a:r>
            <a:rPr lang="ru-RU" b="1" dirty="0"/>
            <a:t>Н</a:t>
          </a:r>
          <a:r>
            <a:rPr lang="ru-RU" b="1" baseline="-25000" dirty="0"/>
            <a:t>2</a:t>
          </a:r>
          <a:r>
            <a:rPr lang="ru-RU" b="1" dirty="0"/>
            <a:t>  +  </a:t>
          </a:r>
          <a:r>
            <a:rPr lang="ru-RU" b="1" dirty="0" err="1"/>
            <a:t>Са</a:t>
          </a:r>
          <a:r>
            <a:rPr lang="ru-RU" b="1" dirty="0"/>
            <a:t>(ОН)</a:t>
          </a:r>
          <a:r>
            <a:rPr lang="ru-RU" b="1" baseline="-25000" dirty="0"/>
            <a:t>2</a:t>
          </a:r>
          <a:endParaRPr lang="ru-RU" b="1" dirty="0"/>
        </a:p>
        <a:p>
          <a:endParaRPr lang="ru-RU" dirty="0"/>
        </a:p>
      </dgm:t>
    </dgm:pt>
    <dgm:pt modelId="{84B54C04-1243-4E3B-A1AC-251D48786816}" type="parTrans" cxnId="{64F805A4-644C-4996-A44E-62C8968077FD}">
      <dgm:prSet/>
      <dgm:spPr/>
      <dgm:t>
        <a:bodyPr/>
        <a:lstStyle/>
        <a:p>
          <a:endParaRPr lang="ru-RU"/>
        </a:p>
      </dgm:t>
    </dgm:pt>
    <dgm:pt modelId="{58427079-7097-4AFA-A71A-78B1E8E87D35}" type="sibTrans" cxnId="{64F805A4-644C-4996-A44E-62C8968077FD}">
      <dgm:prSet/>
      <dgm:spPr/>
      <dgm:t>
        <a:bodyPr/>
        <a:lstStyle/>
        <a:p>
          <a:endParaRPr lang="ru-RU"/>
        </a:p>
      </dgm:t>
    </dgm:pt>
    <dgm:pt modelId="{14B48E21-E43A-41E3-BC5E-644EB9259CCD}">
      <dgm:prSet phldrT="[Текст]"/>
      <dgm:spPr>
        <a:solidFill>
          <a:srgbClr val="0070C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/>
            <a:t>Метановый метод(в1868г </a:t>
          </a:r>
          <a:r>
            <a:rPr lang="ru-RU" b="1" dirty="0" err="1"/>
            <a:t>М.Бертло</a:t>
          </a:r>
          <a:r>
            <a:rPr lang="ru-RU" b="1" dirty="0"/>
            <a:t>)2</a:t>
          </a:r>
        </a:p>
        <a:p>
          <a:r>
            <a:rPr lang="ru-RU" b="1" dirty="0"/>
            <a:t> СН</a:t>
          </a:r>
          <a:r>
            <a:rPr lang="ru-RU" b="1" baseline="-25000" dirty="0"/>
            <a:t>4</a:t>
          </a:r>
          <a:r>
            <a:rPr lang="ru-RU" b="1" dirty="0"/>
            <a:t> </a:t>
          </a:r>
          <a:r>
            <a:rPr lang="en-US" b="1" baseline="30000" dirty="0"/>
            <a:t>t</a:t>
          </a:r>
          <a:r>
            <a:rPr lang="ru-RU" b="1" dirty="0">
              <a:sym typeface="Symbol"/>
            </a:rPr>
            <a:t></a:t>
          </a:r>
          <a:r>
            <a:rPr lang="ru-RU" b="1" dirty="0"/>
            <a:t>  С</a:t>
          </a:r>
          <a:r>
            <a:rPr lang="ru-RU" b="1" baseline="-25000" dirty="0"/>
            <a:t>2</a:t>
          </a:r>
          <a:r>
            <a:rPr lang="ru-RU" b="1" dirty="0"/>
            <a:t>Н</a:t>
          </a:r>
          <a:r>
            <a:rPr lang="ru-RU" b="1" baseline="-25000" dirty="0"/>
            <a:t>2</a:t>
          </a:r>
          <a:r>
            <a:rPr lang="ru-RU" b="1" dirty="0"/>
            <a:t>  +  3 Н</a:t>
          </a:r>
          <a:r>
            <a:rPr lang="ru-RU" b="1" baseline="-25000" dirty="0"/>
            <a:t>2</a:t>
          </a:r>
          <a:endParaRPr lang="ru-RU" b="1" dirty="0"/>
        </a:p>
      </dgm:t>
    </dgm:pt>
    <dgm:pt modelId="{FF420B8A-31A1-4777-84C3-2F8E98ABCC0E}" type="parTrans" cxnId="{C2903D3E-40D8-4E75-BE4D-D93A279F7465}">
      <dgm:prSet/>
      <dgm:spPr/>
      <dgm:t>
        <a:bodyPr/>
        <a:lstStyle/>
        <a:p>
          <a:endParaRPr lang="ru-RU"/>
        </a:p>
      </dgm:t>
    </dgm:pt>
    <dgm:pt modelId="{EFF706FE-291A-4F02-A33C-B73FE54B0944}" type="sibTrans" cxnId="{C2903D3E-40D8-4E75-BE4D-D93A279F7465}">
      <dgm:prSet/>
      <dgm:spPr/>
      <dgm:t>
        <a:bodyPr/>
        <a:lstStyle/>
        <a:p>
          <a:endParaRPr lang="ru-RU"/>
        </a:p>
      </dgm:t>
    </dgm:pt>
    <dgm:pt modelId="{D3F6C0B4-CEA1-4375-A1C4-4CB1BC85F6A8}" type="pres">
      <dgm:prSet presAssocID="{D5486D30-1934-4ABA-8A77-A6D57E7445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A8FC2-2DF5-4578-A026-3237A066FE11}" type="pres">
      <dgm:prSet presAssocID="{565082F5-D991-4AAD-B071-3196585C8ABA}" presName="hierRoot1" presStyleCnt="0"/>
      <dgm:spPr/>
    </dgm:pt>
    <dgm:pt modelId="{DA71796C-E5BB-474B-B8EA-C0F90A124C44}" type="pres">
      <dgm:prSet presAssocID="{565082F5-D991-4AAD-B071-3196585C8ABA}" presName="composite" presStyleCnt="0"/>
      <dgm:spPr/>
    </dgm:pt>
    <dgm:pt modelId="{F0DBA7E3-3E5F-4A63-900D-676B4555DEC2}" type="pres">
      <dgm:prSet presAssocID="{565082F5-D991-4AAD-B071-3196585C8ABA}" presName="background" presStyleLbl="node0" presStyleIdx="0" presStyleCnt="1"/>
      <dgm:spPr>
        <a:solidFill>
          <a:srgbClr val="FFFF66"/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BF6FECF1-EDCE-4BDD-B5B4-3ABE0A6A15D6}" type="pres">
      <dgm:prSet presAssocID="{565082F5-D991-4AAD-B071-3196585C8AB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F4DF8A-0A02-4EFB-B9B7-3E24BF793C28}" type="pres">
      <dgm:prSet presAssocID="{565082F5-D991-4AAD-B071-3196585C8ABA}" presName="hierChild2" presStyleCnt="0"/>
      <dgm:spPr/>
    </dgm:pt>
    <dgm:pt modelId="{CB7E9754-60D0-471D-A733-04F90C7C68E3}" type="pres">
      <dgm:prSet presAssocID="{84B54C04-1243-4E3B-A1AC-251D4878681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B806731-847A-4CC6-9DE9-649E5F1E2814}" type="pres">
      <dgm:prSet presAssocID="{A9CE4277-5EB0-4BE6-BC7E-5516BAA0BC3B}" presName="hierRoot2" presStyleCnt="0"/>
      <dgm:spPr/>
    </dgm:pt>
    <dgm:pt modelId="{D1D76682-30B8-418A-AF3B-D4795E70B70D}" type="pres">
      <dgm:prSet presAssocID="{A9CE4277-5EB0-4BE6-BC7E-5516BAA0BC3B}" presName="composite2" presStyleCnt="0"/>
      <dgm:spPr/>
    </dgm:pt>
    <dgm:pt modelId="{2B17AA83-04C6-41B8-BF58-F91848D1416B}" type="pres">
      <dgm:prSet presAssocID="{A9CE4277-5EB0-4BE6-BC7E-5516BAA0BC3B}" presName="background2" presStyleLbl="node2" presStyleIdx="0" presStyleCnt="2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D46711CB-A5E3-4C1A-8B06-662EF80FFD68}" type="pres">
      <dgm:prSet presAssocID="{A9CE4277-5EB0-4BE6-BC7E-5516BAA0BC3B}" presName="text2" presStyleLbl="fgAcc2" presStyleIdx="0" presStyleCnt="2" custScaleX="102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D2BE5-DD79-4F64-A593-630F9AAFAF8E}" type="pres">
      <dgm:prSet presAssocID="{A9CE4277-5EB0-4BE6-BC7E-5516BAA0BC3B}" presName="hierChild3" presStyleCnt="0"/>
      <dgm:spPr/>
    </dgm:pt>
    <dgm:pt modelId="{BD61FB6A-9EC6-4372-B210-FC34694FE4BB}" type="pres">
      <dgm:prSet presAssocID="{FF420B8A-31A1-4777-84C3-2F8E98ABCC0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F6F0199-65DB-405A-BEE1-2347E9F89E59}" type="pres">
      <dgm:prSet presAssocID="{14B48E21-E43A-41E3-BC5E-644EB9259CCD}" presName="hierRoot2" presStyleCnt="0"/>
      <dgm:spPr/>
    </dgm:pt>
    <dgm:pt modelId="{9E97FA0D-387F-4F3F-AC90-F1145A1F905B}" type="pres">
      <dgm:prSet presAssocID="{14B48E21-E43A-41E3-BC5E-644EB9259CCD}" presName="composite2" presStyleCnt="0"/>
      <dgm:spPr/>
    </dgm:pt>
    <dgm:pt modelId="{756065B8-F7B6-4A12-BAF7-C9BE39AAD168}" type="pres">
      <dgm:prSet presAssocID="{14B48E21-E43A-41E3-BC5E-644EB9259CCD}" presName="background2" presStyleLbl="node2" presStyleIdx="1" presStyleCnt="2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C448BDC-BB8A-4D86-ABA0-D07CE64B32C0}" type="pres">
      <dgm:prSet presAssocID="{14B48E21-E43A-41E3-BC5E-644EB9259CC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FDDE29-B189-4734-BBB8-DCDBDECA8EFA}" type="pres">
      <dgm:prSet presAssocID="{14B48E21-E43A-41E3-BC5E-644EB9259CCD}" presName="hierChild3" presStyleCnt="0"/>
      <dgm:spPr/>
    </dgm:pt>
  </dgm:ptLst>
  <dgm:cxnLst>
    <dgm:cxn modelId="{08006B13-AB8F-46D9-A5EC-A714BE4CDBD5}" type="presOf" srcId="{FF420B8A-31A1-4777-84C3-2F8E98ABCC0E}" destId="{BD61FB6A-9EC6-4372-B210-FC34694FE4BB}" srcOrd="0" destOrd="0" presId="urn:microsoft.com/office/officeart/2005/8/layout/hierarchy1"/>
    <dgm:cxn modelId="{2E9CC8E7-BCCA-4E66-A92C-134792326D54}" srcId="{D5486D30-1934-4ABA-8A77-A6D57E744514}" destId="{565082F5-D991-4AAD-B071-3196585C8ABA}" srcOrd="0" destOrd="0" parTransId="{089E362E-9C68-4D6B-8BDA-CD013078306B}" sibTransId="{23C05E74-E7EC-4775-A96E-7286A62848A7}"/>
    <dgm:cxn modelId="{64F805A4-644C-4996-A44E-62C8968077FD}" srcId="{565082F5-D991-4AAD-B071-3196585C8ABA}" destId="{A9CE4277-5EB0-4BE6-BC7E-5516BAA0BC3B}" srcOrd="0" destOrd="0" parTransId="{84B54C04-1243-4E3B-A1AC-251D48786816}" sibTransId="{58427079-7097-4AFA-A71A-78B1E8E87D35}"/>
    <dgm:cxn modelId="{CB4DCA95-CBA5-4508-872B-E397C629C781}" type="presOf" srcId="{D5486D30-1934-4ABA-8A77-A6D57E744514}" destId="{D3F6C0B4-CEA1-4375-A1C4-4CB1BC85F6A8}" srcOrd="0" destOrd="0" presId="urn:microsoft.com/office/officeart/2005/8/layout/hierarchy1"/>
    <dgm:cxn modelId="{984E5BDA-4DBC-4A7F-93A1-9FDA8F4ADA94}" type="presOf" srcId="{84B54C04-1243-4E3B-A1AC-251D48786816}" destId="{CB7E9754-60D0-471D-A733-04F90C7C68E3}" srcOrd="0" destOrd="0" presId="urn:microsoft.com/office/officeart/2005/8/layout/hierarchy1"/>
    <dgm:cxn modelId="{4D949C26-E9E9-4084-8625-6968975A0EB7}" type="presOf" srcId="{A9CE4277-5EB0-4BE6-BC7E-5516BAA0BC3B}" destId="{D46711CB-A5E3-4C1A-8B06-662EF80FFD68}" srcOrd="0" destOrd="0" presId="urn:microsoft.com/office/officeart/2005/8/layout/hierarchy1"/>
    <dgm:cxn modelId="{C2903D3E-40D8-4E75-BE4D-D93A279F7465}" srcId="{565082F5-D991-4AAD-B071-3196585C8ABA}" destId="{14B48E21-E43A-41E3-BC5E-644EB9259CCD}" srcOrd="1" destOrd="0" parTransId="{FF420B8A-31A1-4777-84C3-2F8E98ABCC0E}" sibTransId="{EFF706FE-291A-4F02-A33C-B73FE54B0944}"/>
    <dgm:cxn modelId="{A24E5CBD-D948-4684-BEE7-84D4265818C7}" type="presOf" srcId="{565082F5-D991-4AAD-B071-3196585C8ABA}" destId="{BF6FECF1-EDCE-4BDD-B5B4-3ABE0A6A15D6}" srcOrd="0" destOrd="0" presId="urn:microsoft.com/office/officeart/2005/8/layout/hierarchy1"/>
    <dgm:cxn modelId="{DF274993-26AB-4922-8D16-3C4A094A45B7}" type="presOf" srcId="{14B48E21-E43A-41E3-BC5E-644EB9259CCD}" destId="{AC448BDC-BB8A-4D86-ABA0-D07CE64B32C0}" srcOrd="0" destOrd="0" presId="urn:microsoft.com/office/officeart/2005/8/layout/hierarchy1"/>
    <dgm:cxn modelId="{EDA74A11-CAF8-4CE9-BD58-64729219DF5C}" type="presParOf" srcId="{D3F6C0B4-CEA1-4375-A1C4-4CB1BC85F6A8}" destId="{3CAA8FC2-2DF5-4578-A026-3237A066FE11}" srcOrd="0" destOrd="0" presId="urn:microsoft.com/office/officeart/2005/8/layout/hierarchy1"/>
    <dgm:cxn modelId="{9791B8B1-7B2D-4199-BFED-61799732EF30}" type="presParOf" srcId="{3CAA8FC2-2DF5-4578-A026-3237A066FE11}" destId="{DA71796C-E5BB-474B-B8EA-C0F90A124C44}" srcOrd="0" destOrd="0" presId="urn:microsoft.com/office/officeart/2005/8/layout/hierarchy1"/>
    <dgm:cxn modelId="{B88E10A1-8F1C-4456-987E-2C7BDF49A089}" type="presParOf" srcId="{DA71796C-E5BB-474B-B8EA-C0F90A124C44}" destId="{F0DBA7E3-3E5F-4A63-900D-676B4555DEC2}" srcOrd="0" destOrd="0" presId="urn:microsoft.com/office/officeart/2005/8/layout/hierarchy1"/>
    <dgm:cxn modelId="{C0406D80-D63F-40DB-8622-54E6E30570DC}" type="presParOf" srcId="{DA71796C-E5BB-474B-B8EA-C0F90A124C44}" destId="{BF6FECF1-EDCE-4BDD-B5B4-3ABE0A6A15D6}" srcOrd="1" destOrd="0" presId="urn:microsoft.com/office/officeart/2005/8/layout/hierarchy1"/>
    <dgm:cxn modelId="{0870339B-6465-4832-A9C1-E272A3873ABE}" type="presParOf" srcId="{3CAA8FC2-2DF5-4578-A026-3237A066FE11}" destId="{57F4DF8A-0A02-4EFB-B9B7-3E24BF793C28}" srcOrd="1" destOrd="0" presId="urn:microsoft.com/office/officeart/2005/8/layout/hierarchy1"/>
    <dgm:cxn modelId="{6AC110C6-14E1-465C-8D06-F256BB99A1F6}" type="presParOf" srcId="{57F4DF8A-0A02-4EFB-B9B7-3E24BF793C28}" destId="{CB7E9754-60D0-471D-A733-04F90C7C68E3}" srcOrd="0" destOrd="0" presId="urn:microsoft.com/office/officeart/2005/8/layout/hierarchy1"/>
    <dgm:cxn modelId="{F42DD7DF-0687-4C36-97EA-8479F4ECE7AD}" type="presParOf" srcId="{57F4DF8A-0A02-4EFB-B9B7-3E24BF793C28}" destId="{0B806731-847A-4CC6-9DE9-649E5F1E2814}" srcOrd="1" destOrd="0" presId="urn:microsoft.com/office/officeart/2005/8/layout/hierarchy1"/>
    <dgm:cxn modelId="{4F3766F9-3891-4D25-8154-658CD39AC471}" type="presParOf" srcId="{0B806731-847A-4CC6-9DE9-649E5F1E2814}" destId="{D1D76682-30B8-418A-AF3B-D4795E70B70D}" srcOrd="0" destOrd="0" presId="urn:microsoft.com/office/officeart/2005/8/layout/hierarchy1"/>
    <dgm:cxn modelId="{C32153B7-FB7A-4D90-94F7-F582EC93CC57}" type="presParOf" srcId="{D1D76682-30B8-418A-AF3B-D4795E70B70D}" destId="{2B17AA83-04C6-41B8-BF58-F91848D1416B}" srcOrd="0" destOrd="0" presId="urn:microsoft.com/office/officeart/2005/8/layout/hierarchy1"/>
    <dgm:cxn modelId="{36E7CFE4-F228-4670-AE69-CF4AE148BF91}" type="presParOf" srcId="{D1D76682-30B8-418A-AF3B-D4795E70B70D}" destId="{D46711CB-A5E3-4C1A-8B06-662EF80FFD68}" srcOrd="1" destOrd="0" presId="urn:microsoft.com/office/officeart/2005/8/layout/hierarchy1"/>
    <dgm:cxn modelId="{12C85E3E-A5A4-4DCB-B553-83850648F7FC}" type="presParOf" srcId="{0B806731-847A-4CC6-9DE9-649E5F1E2814}" destId="{6EED2BE5-DD79-4F64-A593-630F9AAFAF8E}" srcOrd="1" destOrd="0" presId="urn:microsoft.com/office/officeart/2005/8/layout/hierarchy1"/>
    <dgm:cxn modelId="{426B0E92-8452-4B6C-8A64-FB5AAD51822C}" type="presParOf" srcId="{57F4DF8A-0A02-4EFB-B9B7-3E24BF793C28}" destId="{BD61FB6A-9EC6-4372-B210-FC34694FE4BB}" srcOrd="2" destOrd="0" presId="urn:microsoft.com/office/officeart/2005/8/layout/hierarchy1"/>
    <dgm:cxn modelId="{9753E951-08B6-4109-A671-B64E77980932}" type="presParOf" srcId="{57F4DF8A-0A02-4EFB-B9B7-3E24BF793C28}" destId="{EF6F0199-65DB-405A-BEE1-2347E9F89E59}" srcOrd="3" destOrd="0" presId="urn:microsoft.com/office/officeart/2005/8/layout/hierarchy1"/>
    <dgm:cxn modelId="{334AA103-48BA-4780-8BE4-604BBC2CE1AC}" type="presParOf" srcId="{EF6F0199-65DB-405A-BEE1-2347E9F89E59}" destId="{9E97FA0D-387F-4F3F-AC90-F1145A1F905B}" srcOrd="0" destOrd="0" presId="urn:microsoft.com/office/officeart/2005/8/layout/hierarchy1"/>
    <dgm:cxn modelId="{8ED02B92-32B8-41F2-9034-993DD208B8C4}" type="presParOf" srcId="{9E97FA0D-387F-4F3F-AC90-F1145A1F905B}" destId="{756065B8-F7B6-4A12-BAF7-C9BE39AAD168}" srcOrd="0" destOrd="0" presId="urn:microsoft.com/office/officeart/2005/8/layout/hierarchy1"/>
    <dgm:cxn modelId="{87105429-80B0-45D3-8D15-E842FCCC1BF4}" type="presParOf" srcId="{9E97FA0D-387F-4F3F-AC90-F1145A1F905B}" destId="{AC448BDC-BB8A-4D86-ABA0-D07CE64B32C0}" srcOrd="1" destOrd="0" presId="urn:microsoft.com/office/officeart/2005/8/layout/hierarchy1"/>
    <dgm:cxn modelId="{0C38E129-03F9-4C75-9DE2-41C41D97D261}" type="presParOf" srcId="{EF6F0199-65DB-405A-BEE1-2347E9F89E59}" destId="{8EFDDE29-B189-4734-BBB8-DCDBDECA8EFA}" srcOrd="1" destOrd="0" presId="urn:microsoft.com/office/officeart/2005/8/layout/hierarchy1"/>
  </dgm:cxnLst>
  <dgm:bg>
    <a:effectLst>
      <a:innerShdw blurRad="63500" dist="50800" dir="13500000">
        <a:prstClr val="black">
          <a:alpha val="50000"/>
        </a:prstClr>
      </a:inn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08DC9-AB56-4781-895D-428B86DE38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7DE8EC-431D-4B2F-B52D-BA054F801B98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Химические свойства алкинов</a:t>
          </a:r>
          <a:endParaRPr lang="ru-RU" sz="1400" b="1" dirty="0">
            <a:solidFill>
              <a:schemeClr val="bg1"/>
            </a:solidFill>
          </a:endParaRPr>
        </a:p>
      </dgm:t>
    </dgm:pt>
    <dgm:pt modelId="{6FCF4AF3-643F-46A2-9BFC-A8EF327B04BE}" type="parTrans" cxnId="{388EE60E-8592-490F-800D-40044CD1ECDC}">
      <dgm:prSet/>
      <dgm:spPr/>
      <dgm:t>
        <a:bodyPr/>
        <a:lstStyle/>
        <a:p>
          <a:endParaRPr lang="ru-RU"/>
        </a:p>
      </dgm:t>
    </dgm:pt>
    <dgm:pt modelId="{0DEB2C5F-2293-4E7C-9E92-A088773F1109}" type="sibTrans" cxnId="{388EE60E-8592-490F-800D-40044CD1ECDC}">
      <dgm:prSet/>
      <dgm:spPr/>
      <dgm:t>
        <a:bodyPr/>
        <a:lstStyle/>
        <a:p>
          <a:endParaRPr lang="ru-RU"/>
        </a:p>
      </dgm:t>
    </dgm:pt>
    <dgm:pt modelId="{498B4A77-18CF-407A-BF89-00CAF9E9B5BB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окисление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F69C1B-EFEE-4D6C-8866-00ADCADA4262}" type="parTrans" cxnId="{FFAE71E7-4A85-4549-8101-41FD27F7588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62DD75F8-0CB1-4281-9E0C-6811651C52C0}" type="sibTrans" cxnId="{FFAE71E7-4A85-4549-8101-41FD27F7588F}">
      <dgm:prSet/>
      <dgm:spPr/>
      <dgm:t>
        <a:bodyPr/>
        <a:lstStyle/>
        <a:p>
          <a:endParaRPr lang="ru-RU"/>
        </a:p>
      </dgm:t>
    </dgm:pt>
    <dgm:pt modelId="{31CAAF81-4B44-408C-9E0D-C85EC076457E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2С</a:t>
          </a:r>
          <a:r>
            <a:rPr lang="ru-RU" sz="1800" b="1" baseline="-25000" dirty="0" smtClean="0">
              <a:solidFill>
                <a:schemeClr val="bg1"/>
              </a:solidFill>
            </a:rPr>
            <a:t>2 </a:t>
          </a:r>
          <a:r>
            <a:rPr lang="ru-RU" sz="1800" b="1" dirty="0" smtClean="0">
              <a:solidFill>
                <a:schemeClr val="bg1"/>
              </a:solidFill>
            </a:rPr>
            <a:t>Н</a:t>
          </a:r>
          <a:r>
            <a:rPr lang="ru-RU" sz="1800" b="1" baseline="-25000" dirty="0" smtClean="0">
              <a:solidFill>
                <a:schemeClr val="bg1"/>
              </a:solidFill>
            </a:rPr>
            <a:t>2 </a:t>
          </a:r>
          <a:r>
            <a:rPr lang="ru-RU" sz="1800" b="1" dirty="0" smtClean="0">
              <a:solidFill>
                <a:schemeClr val="bg1"/>
              </a:solidFill>
            </a:rPr>
            <a:t>+5О</a:t>
          </a:r>
          <a:r>
            <a:rPr lang="ru-RU" sz="1800" b="1" baseline="-25000" dirty="0" smtClean="0">
              <a:solidFill>
                <a:schemeClr val="bg1"/>
              </a:solidFill>
            </a:rPr>
            <a:t>2                   </a:t>
          </a:r>
          <a:r>
            <a:rPr lang="ru-RU" sz="1800" b="1" dirty="0" smtClean="0">
              <a:solidFill>
                <a:schemeClr val="bg1"/>
              </a:solidFill>
            </a:rPr>
            <a:t>4СО</a:t>
          </a:r>
          <a:r>
            <a:rPr lang="ru-RU" sz="1800" b="1" baseline="-25000" dirty="0" smtClean="0">
              <a:solidFill>
                <a:schemeClr val="bg1"/>
              </a:solidFill>
            </a:rPr>
            <a:t>2 </a:t>
          </a:r>
          <a:r>
            <a:rPr lang="ru-RU" sz="1800" b="1" dirty="0" smtClean="0">
              <a:solidFill>
                <a:schemeClr val="bg1"/>
              </a:solidFill>
            </a:rPr>
            <a:t>+2Н</a:t>
          </a:r>
          <a:r>
            <a:rPr lang="ru-RU" sz="1800" b="1" baseline="-25000" dirty="0" smtClean="0">
              <a:solidFill>
                <a:schemeClr val="bg1"/>
              </a:solidFill>
            </a:rPr>
            <a:t>2 </a:t>
          </a:r>
          <a:r>
            <a:rPr lang="ru-RU" sz="1800" b="1" dirty="0" smtClean="0">
              <a:solidFill>
                <a:schemeClr val="bg1"/>
              </a:solidFill>
            </a:rPr>
            <a:t>О+2600 кДж </a:t>
          </a:r>
          <a:r>
            <a:rPr lang="ru-RU" sz="1800" b="1" u="sng" dirty="0" smtClean="0">
              <a:solidFill>
                <a:schemeClr val="bg1"/>
              </a:solidFill>
            </a:rPr>
            <a:t>горение </a:t>
          </a:r>
          <a:endParaRPr lang="ru-RU" sz="1800" b="1" dirty="0">
            <a:solidFill>
              <a:schemeClr val="bg1"/>
            </a:solidFill>
          </a:endParaRPr>
        </a:p>
      </dgm:t>
    </dgm:pt>
    <dgm:pt modelId="{98A60897-6C44-4ED4-A48C-EBB9062BCB60}" type="parTrans" cxnId="{52108B92-1459-4961-BB29-ABD6F35D9066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733484AB-3ABB-4D14-A107-383E16B9C006}" type="sibTrans" cxnId="{52108B92-1459-4961-BB29-ABD6F35D9066}">
      <dgm:prSet/>
      <dgm:spPr/>
      <dgm:t>
        <a:bodyPr/>
        <a:lstStyle/>
        <a:p>
          <a:endParaRPr lang="ru-RU"/>
        </a:p>
      </dgm:t>
    </dgm:pt>
    <dgm:pt modelId="{4DAAC5C5-0243-436A-B02B-B26451F6A1D7}">
      <dgm:prSet phldrT="[Текст]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Обесцвечивание раствора </a:t>
          </a:r>
          <a:r>
            <a:rPr lang="en-US" b="1" dirty="0" smtClean="0">
              <a:solidFill>
                <a:schemeClr val="bg1"/>
              </a:solidFill>
            </a:rPr>
            <a:t>KMnO</a:t>
          </a:r>
          <a:r>
            <a:rPr lang="en-US" b="1" baseline="-25000" dirty="0" smtClean="0">
              <a:solidFill>
                <a:schemeClr val="bg1"/>
              </a:solidFill>
            </a:rPr>
            <a:t>4</a:t>
          </a:r>
          <a:endParaRPr lang="ru-RU" b="1" dirty="0">
            <a:solidFill>
              <a:schemeClr val="bg1"/>
            </a:solidFill>
          </a:endParaRPr>
        </a:p>
      </dgm:t>
    </dgm:pt>
    <dgm:pt modelId="{9E6D8788-7D2A-4286-B747-8A5B04EFFA38}" type="parTrans" cxnId="{400461F1-DB65-4F27-A50E-7292CD07056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14A4C8C2-664F-47CE-91D0-710C23B49ECD}" type="sibTrans" cxnId="{400461F1-DB65-4F27-A50E-7292CD07056E}">
      <dgm:prSet/>
      <dgm:spPr/>
      <dgm:t>
        <a:bodyPr/>
        <a:lstStyle/>
        <a:p>
          <a:endParaRPr lang="ru-RU"/>
        </a:p>
      </dgm:t>
    </dgm:pt>
    <dgm:pt modelId="{34079218-2B0D-467F-910B-BAD46079ED2D}">
      <dgm:prSet phldrT="[Текст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присоединение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50D86-186E-4354-A0A4-E0B15815EEBF}" type="sibTrans" cxnId="{E9A9B33B-4E04-4B7C-8019-03BA0B63D671}">
      <dgm:prSet/>
      <dgm:spPr/>
      <dgm:t>
        <a:bodyPr/>
        <a:lstStyle/>
        <a:p>
          <a:endParaRPr lang="ru-RU"/>
        </a:p>
      </dgm:t>
    </dgm:pt>
    <dgm:pt modelId="{86F081BD-81AF-4C1F-8F84-8F6991CE24DD}" type="parTrans" cxnId="{E9A9B33B-4E04-4B7C-8019-03BA0B63D67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A48E682B-EF77-4EDC-AE4E-C082D07A908C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Галогенирование</a:t>
          </a:r>
        </a:p>
        <a:p>
          <a:r>
            <a:rPr lang="ru-RU" sz="1800" b="1" dirty="0" smtClean="0">
              <a:solidFill>
                <a:schemeClr val="bg1"/>
              </a:solidFill>
            </a:rPr>
            <a:t>СН      СН  </a:t>
          </a:r>
          <a:r>
            <a:rPr lang="en-US" sz="1800" b="1" dirty="0" smtClean="0">
              <a:solidFill>
                <a:schemeClr val="bg1"/>
              </a:solidFill>
            </a:rPr>
            <a:t>+</a:t>
          </a:r>
          <a:r>
            <a:rPr lang="ru-RU" sz="1800" b="1" dirty="0" smtClean="0">
              <a:solidFill>
                <a:schemeClr val="bg1"/>
              </a:solidFill>
            </a:rPr>
            <a:t>2</a:t>
          </a:r>
          <a:r>
            <a:rPr lang="en-US" sz="1800" b="1" dirty="0" smtClean="0">
              <a:solidFill>
                <a:schemeClr val="bg1"/>
              </a:solidFill>
            </a:rPr>
            <a:t>Br</a:t>
          </a:r>
          <a:r>
            <a:rPr lang="en-US" sz="1800" b="1" baseline="-25000" dirty="0" smtClean="0">
              <a:solidFill>
                <a:schemeClr val="bg1"/>
              </a:solidFill>
            </a:rPr>
            <a:t>2        </a:t>
          </a:r>
          <a:r>
            <a:rPr lang="en-US" sz="1800" b="1" baseline="0" dirty="0" err="1" smtClean="0">
              <a:solidFill>
                <a:schemeClr val="bg1"/>
              </a:solidFill>
            </a:rPr>
            <a:t>CHBr</a:t>
          </a:r>
          <a:r>
            <a:rPr lang="en-US" sz="1800" b="1" baseline="0" dirty="0" smtClean="0">
              <a:solidFill>
                <a:schemeClr val="bg1"/>
              </a:solidFill>
            </a:rPr>
            <a:t> </a:t>
          </a:r>
          <a:r>
            <a:rPr lang="en-US" sz="1800" b="1" baseline="-25000" dirty="0" smtClean="0">
              <a:solidFill>
                <a:schemeClr val="bg1"/>
              </a:solidFill>
            </a:rPr>
            <a:t>2</a:t>
          </a:r>
          <a:r>
            <a:rPr lang="en-US" sz="1800" b="1" baseline="0" dirty="0" smtClean="0">
              <a:solidFill>
                <a:schemeClr val="bg1"/>
              </a:solidFill>
            </a:rPr>
            <a:t> – CHBr</a:t>
          </a:r>
          <a:r>
            <a:rPr lang="en-US" sz="1800" b="1" baseline="-25000" dirty="0" smtClean="0">
              <a:solidFill>
                <a:schemeClr val="bg1"/>
              </a:solidFill>
            </a:rPr>
            <a:t>2</a:t>
          </a:r>
          <a:endParaRPr lang="ru-RU" sz="1800" b="1" dirty="0" smtClean="0">
            <a:solidFill>
              <a:schemeClr val="bg1"/>
            </a:solidFill>
          </a:endParaRPr>
        </a:p>
        <a:p>
          <a:endParaRPr lang="ru-RU" sz="1800" b="1" dirty="0" smtClean="0">
            <a:solidFill>
              <a:schemeClr val="bg1"/>
            </a:solidFill>
          </a:endParaRPr>
        </a:p>
        <a:p>
          <a:endParaRPr lang="ru-RU" sz="1500" dirty="0">
            <a:solidFill>
              <a:schemeClr val="bg1"/>
            </a:solidFill>
          </a:endParaRPr>
        </a:p>
      </dgm:t>
    </dgm:pt>
    <dgm:pt modelId="{B0B47D48-17A9-4D17-A739-66FDFE8E2C9C}" type="sibTrans" cxnId="{B069CEEE-2619-43F8-B6B1-293059D6EC4F}">
      <dgm:prSet/>
      <dgm:spPr/>
      <dgm:t>
        <a:bodyPr/>
        <a:lstStyle/>
        <a:p>
          <a:endParaRPr lang="ru-RU"/>
        </a:p>
      </dgm:t>
    </dgm:pt>
    <dgm:pt modelId="{408F40E0-C39A-4731-A396-CF1B8B48C6A2}" type="parTrans" cxnId="{B069CEEE-2619-43F8-B6B1-293059D6EC4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6C552729-1BF9-4E38-BA54-D818AAEE6147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b="1" dirty="0" err="1" smtClean="0">
              <a:solidFill>
                <a:schemeClr val="bg1"/>
              </a:solidFill>
            </a:rPr>
            <a:t>Тримеризация</a:t>
          </a:r>
          <a:r>
            <a:rPr lang="ru-RU" sz="1800" b="1" dirty="0" smtClean="0">
              <a:solidFill>
                <a:schemeClr val="bg1"/>
              </a:solidFill>
            </a:rPr>
            <a:t>  -реакция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</a:rPr>
            <a:t>Зелинского</a:t>
          </a:r>
          <a:endParaRPr lang="en-US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3СН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</a:rPr>
            <a:t>  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</a:rPr>
            <a:t>СН  500</a:t>
          </a:r>
          <a:r>
            <a:rPr lang="en-US" sz="1800" b="1" dirty="0" smtClean="0">
              <a:solidFill>
                <a:schemeClr val="bg1"/>
              </a:solidFill>
            </a:rPr>
            <a:t>-</a:t>
          </a:r>
          <a:r>
            <a:rPr lang="ru-RU" sz="1800" b="1" dirty="0" smtClean="0">
              <a:solidFill>
                <a:schemeClr val="bg1"/>
              </a:solidFill>
            </a:rPr>
            <a:t>600</a:t>
          </a:r>
          <a:r>
            <a:rPr lang="ru-RU" sz="1800" b="1" baseline="30000" dirty="0" smtClean="0">
              <a:solidFill>
                <a:schemeClr val="bg1"/>
              </a:solidFill>
            </a:rPr>
            <a:t>0 </a:t>
          </a:r>
          <a:r>
            <a:rPr lang="ru-RU" sz="1800" b="1" dirty="0" smtClean="0">
              <a:solidFill>
                <a:schemeClr val="bg1"/>
              </a:solidFill>
            </a:rPr>
            <a:t>С    </a:t>
          </a:r>
          <a:r>
            <a:rPr lang="en-US" sz="1800" b="1" dirty="0" smtClean="0">
              <a:solidFill>
                <a:schemeClr val="bg1"/>
              </a:solidFill>
            </a:rPr>
            <a:t>C</a:t>
          </a:r>
          <a:r>
            <a:rPr lang="en-US" sz="1800" b="1" baseline="-25000" dirty="0" smtClean="0">
              <a:solidFill>
                <a:schemeClr val="bg1"/>
              </a:solidFill>
            </a:rPr>
            <a:t>6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en-US" sz="1800" b="1" dirty="0" smtClean="0">
              <a:solidFill>
                <a:schemeClr val="bg1"/>
              </a:solidFill>
            </a:rPr>
            <a:t>H</a:t>
          </a:r>
          <a:r>
            <a:rPr lang="en-US" sz="1800" b="1" baseline="-25000" dirty="0" smtClean="0">
              <a:solidFill>
                <a:schemeClr val="bg1"/>
              </a:solidFill>
            </a:rPr>
            <a:t>6</a:t>
          </a:r>
          <a:r>
            <a:rPr lang="ru-RU" sz="1800" b="1" dirty="0" smtClean="0">
              <a:solidFill>
                <a:schemeClr val="bg1"/>
              </a:solidFill>
            </a:rPr>
            <a:t>  </a:t>
          </a:r>
          <a:r>
            <a:rPr lang="en-US" sz="1800" b="1" dirty="0" smtClean="0">
              <a:solidFill>
                <a:schemeClr val="bg1"/>
              </a:solidFill>
            </a:rPr>
            <a:t>(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400" b="1" dirty="0" smtClean="0">
              <a:solidFill>
                <a:schemeClr val="bg1"/>
              </a:solidFill>
            </a:rPr>
            <a:t>бензол</a:t>
          </a:r>
          <a:r>
            <a:rPr lang="en-US" sz="1400" b="1" dirty="0" smtClean="0">
              <a:solidFill>
                <a:schemeClr val="bg1"/>
              </a:solidFill>
            </a:rPr>
            <a:t>)</a:t>
          </a:r>
          <a:r>
            <a:rPr lang="ru-RU" sz="1400" b="1" dirty="0" smtClean="0"/>
            <a:t>      </a:t>
          </a:r>
          <a:endParaRPr lang="ru-RU" sz="1400" b="1" dirty="0"/>
        </a:p>
      </dgm:t>
    </dgm:pt>
    <dgm:pt modelId="{E7062885-E3B6-431A-938D-11879F8D7472}" type="sibTrans" cxnId="{DB426C57-6DE4-4A73-BBD2-2D356148B23C}">
      <dgm:prSet/>
      <dgm:spPr/>
      <dgm:t>
        <a:bodyPr/>
        <a:lstStyle/>
        <a:p>
          <a:endParaRPr lang="ru-RU"/>
        </a:p>
      </dgm:t>
    </dgm:pt>
    <dgm:pt modelId="{C5B4699C-0E01-44C5-8699-BED19E5F499D}" type="parTrans" cxnId="{DB426C57-6DE4-4A73-BBD2-2D356148B23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F6C9E0BF-5ECB-4FF5-989F-5522A56912CB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полимеризация</a:t>
          </a:r>
          <a:endParaRPr lang="ru-RU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D9BE1-49A6-4437-A4BB-444DA206D9A4}" type="sibTrans" cxnId="{156C2B49-0263-4181-99BC-58A5FC0B3CE5}">
      <dgm:prSet/>
      <dgm:spPr/>
      <dgm:t>
        <a:bodyPr/>
        <a:lstStyle/>
        <a:p>
          <a:endParaRPr lang="ru-RU"/>
        </a:p>
      </dgm:t>
    </dgm:pt>
    <dgm:pt modelId="{A1A0A147-CEDE-4414-9D78-A2AD536F8B8B}" type="parTrans" cxnId="{156C2B49-0263-4181-99BC-58A5FC0B3CE5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C4946B23-0DB1-4307-A665-E96538BCE881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err="1" smtClean="0">
              <a:solidFill>
                <a:schemeClr val="bg1"/>
              </a:solidFill>
            </a:rPr>
            <a:t>Гидрогалогенировние</a:t>
          </a:r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  СН         СН +</a:t>
          </a:r>
          <a:r>
            <a:rPr lang="en-US" sz="1800" b="1" dirty="0" err="1" smtClean="0">
              <a:solidFill>
                <a:schemeClr val="bg1"/>
              </a:solidFill>
            </a:rPr>
            <a:t>HCl</a:t>
          </a:r>
          <a:r>
            <a:rPr lang="en-US" sz="1800" b="1" dirty="0" smtClean="0">
              <a:solidFill>
                <a:schemeClr val="bg1"/>
              </a:solidFill>
            </a:rPr>
            <a:t>      CH</a:t>
          </a:r>
          <a:r>
            <a:rPr lang="en-US" sz="1800" b="1" baseline="-25000" dirty="0" smtClean="0">
              <a:solidFill>
                <a:schemeClr val="bg1"/>
              </a:solidFill>
            </a:rPr>
            <a:t>2</a:t>
          </a:r>
          <a:r>
            <a:rPr lang="en-US" sz="1800" b="1" baseline="0" dirty="0" smtClean="0">
              <a:solidFill>
                <a:schemeClr val="bg1"/>
              </a:solidFill>
            </a:rPr>
            <a:t> = </a:t>
          </a:r>
          <a:r>
            <a:rPr lang="en-US" sz="1800" b="1" baseline="0" dirty="0" err="1" smtClean="0">
              <a:solidFill>
                <a:schemeClr val="bg1"/>
              </a:solidFill>
            </a:rPr>
            <a:t>CHCl</a:t>
          </a:r>
          <a:endParaRPr lang="ru-RU" sz="1800" b="1" dirty="0" smtClean="0">
            <a:solidFill>
              <a:schemeClr val="bg1"/>
            </a:solidFill>
          </a:endParaRPr>
        </a:p>
        <a:p>
          <a:endParaRPr lang="ru-RU" sz="1800" b="1" dirty="0" smtClean="0">
            <a:solidFill>
              <a:schemeClr val="bg1"/>
            </a:solidFill>
          </a:endParaRPr>
        </a:p>
        <a:p>
          <a:endParaRPr lang="ru-RU" sz="1600" dirty="0">
            <a:solidFill>
              <a:schemeClr val="bg1"/>
            </a:solidFill>
          </a:endParaRPr>
        </a:p>
      </dgm:t>
    </dgm:pt>
    <dgm:pt modelId="{07F0C848-A876-4171-848B-9DC80F8B5C66}" type="sibTrans" cxnId="{93E88A9F-ED86-43AE-963E-B65845FECF4A}">
      <dgm:prSet/>
      <dgm:spPr/>
      <dgm:t>
        <a:bodyPr/>
        <a:lstStyle/>
        <a:p>
          <a:endParaRPr lang="ru-RU"/>
        </a:p>
      </dgm:t>
    </dgm:pt>
    <dgm:pt modelId="{A45F9F1F-0140-4081-A3EC-C25FD26153FB}" type="parTrans" cxnId="{93E88A9F-ED86-43AE-963E-B65845FECF4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0B5B4BE7-F635-43EA-B55C-6577516BD386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Гидрирование</a:t>
          </a:r>
        </a:p>
        <a:p>
          <a:r>
            <a:rPr lang="ru-RU" sz="1800" b="1" dirty="0" smtClean="0">
              <a:solidFill>
                <a:schemeClr val="bg1"/>
              </a:solidFill>
            </a:rPr>
            <a:t>СН</a:t>
          </a:r>
          <a:r>
            <a:rPr lang="en-US" sz="1800" b="1" dirty="0" smtClean="0">
              <a:solidFill>
                <a:schemeClr val="bg1"/>
              </a:solidFill>
            </a:rPr>
            <a:t>   </a:t>
          </a:r>
          <a:r>
            <a:rPr lang="ru-RU" sz="1800" b="1" dirty="0" smtClean="0">
              <a:solidFill>
                <a:schemeClr val="bg1"/>
              </a:solidFill>
            </a:rPr>
            <a:t>  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ru-RU" sz="1800" b="1" dirty="0" smtClean="0">
              <a:solidFill>
                <a:schemeClr val="bg1"/>
              </a:solidFill>
            </a:rPr>
            <a:t>СН +</a:t>
          </a:r>
          <a:r>
            <a:rPr lang="en-US" sz="1800" b="1" dirty="0" smtClean="0">
              <a:solidFill>
                <a:schemeClr val="bg1"/>
              </a:solidFill>
            </a:rPr>
            <a:t>2</a:t>
          </a:r>
          <a:r>
            <a:rPr lang="ru-RU" sz="1800" b="1" dirty="0" smtClean="0">
              <a:solidFill>
                <a:schemeClr val="bg1"/>
              </a:solidFill>
            </a:rPr>
            <a:t>Н</a:t>
          </a:r>
          <a:r>
            <a:rPr lang="ru-RU" sz="1800" b="1" baseline="-25000" dirty="0" smtClean="0">
              <a:solidFill>
                <a:schemeClr val="bg1"/>
              </a:solidFill>
            </a:rPr>
            <a:t>2  </a:t>
          </a:r>
          <a:r>
            <a:rPr lang="ru-RU" sz="1800" b="1" dirty="0" smtClean="0">
              <a:solidFill>
                <a:schemeClr val="bg1"/>
              </a:solidFill>
            </a:rPr>
            <a:t>      С Н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baseline="-25000" dirty="0" smtClean="0">
              <a:solidFill>
                <a:schemeClr val="bg1"/>
              </a:solidFill>
            </a:rPr>
            <a:t>3 </a:t>
          </a:r>
          <a:r>
            <a:rPr lang="en-US" sz="1800" b="1" baseline="0" dirty="0" smtClean="0">
              <a:solidFill>
                <a:schemeClr val="bg1"/>
              </a:solidFill>
            </a:rPr>
            <a:t>-</a:t>
          </a:r>
          <a:r>
            <a:rPr lang="ru-RU" sz="1800" b="1" dirty="0" smtClean="0">
              <a:solidFill>
                <a:schemeClr val="bg1"/>
              </a:solidFill>
            </a:rPr>
            <a:t>С Н</a:t>
          </a:r>
          <a:r>
            <a:rPr lang="en-US" sz="1800" b="1" dirty="0" smtClean="0">
              <a:solidFill>
                <a:schemeClr val="bg1"/>
              </a:solidFill>
            </a:rPr>
            <a:t> </a:t>
          </a:r>
          <a:r>
            <a:rPr lang="en-US" sz="1800" b="1" baseline="-25000" dirty="0" smtClean="0">
              <a:solidFill>
                <a:schemeClr val="bg1"/>
              </a:solidFill>
            </a:rPr>
            <a:t>3</a:t>
          </a:r>
          <a:r>
            <a:rPr lang="ru-RU" sz="1800" b="1" baseline="-25000" dirty="0" smtClean="0">
              <a:solidFill>
                <a:schemeClr val="bg1"/>
              </a:solidFill>
            </a:rPr>
            <a:t>          </a:t>
          </a:r>
          <a:endParaRPr lang="ru-RU" sz="1800" b="1" dirty="0">
            <a:solidFill>
              <a:schemeClr val="bg1"/>
            </a:solidFill>
          </a:endParaRPr>
        </a:p>
      </dgm:t>
    </dgm:pt>
    <dgm:pt modelId="{FE23D47C-EDA2-407E-B9C9-013FAE5C7CEA}" type="sibTrans" cxnId="{AD728ACD-04C5-4CD3-9FF7-D5F908839E7A}">
      <dgm:prSet/>
      <dgm:spPr/>
      <dgm:t>
        <a:bodyPr/>
        <a:lstStyle/>
        <a:p>
          <a:endParaRPr lang="ru-RU"/>
        </a:p>
      </dgm:t>
    </dgm:pt>
    <dgm:pt modelId="{470933DD-07CC-4883-AF7D-19F4B1CEA20F}" type="parTrans" cxnId="{AD728ACD-04C5-4CD3-9FF7-D5F908839E7A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94880A2C-BB4B-4EE7-8629-F0186FC6CAE8}">
      <dgm:prSet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Реакция </a:t>
          </a:r>
          <a:r>
            <a:rPr lang="ru-RU" sz="1800" b="1" dirty="0" err="1" smtClean="0">
              <a:solidFill>
                <a:schemeClr val="bg1"/>
              </a:solidFill>
            </a:rPr>
            <a:t>Кучерова</a:t>
          </a:r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СН    СН  +Н</a:t>
          </a:r>
          <a:r>
            <a:rPr lang="ru-RU" sz="1800" b="1" baseline="-25000" dirty="0" smtClean="0">
              <a:solidFill>
                <a:schemeClr val="bg1"/>
              </a:solidFill>
            </a:rPr>
            <a:t>2</a:t>
          </a:r>
          <a:r>
            <a:rPr lang="ru-RU" sz="1800" b="1" baseline="0" dirty="0" smtClean="0">
              <a:solidFill>
                <a:schemeClr val="bg1"/>
              </a:solidFill>
            </a:rPr>
            <a:t>О      СН</a:t>
          </a:r>
          <a:r>
            <a:rPr lang="ru-RU" sz="1800" b="1" baseline="-25000" dirty="0" smtClean="0">
              <a:solidFill>
                <a:schemeClr val="bg1"/>
              </a:solidFill>
            </a:rPr>
            <a:t>3</a:t>
          </a:r>
          <a:r>
            <a:rPr lang="ru-RU" sz="1800" b="1" baseline="0" dirty="0" smtClean="0">
              <a:solidFill>
                <a:schemeClr val="bg1"/>
              </a:solidFill>
            </a:rPr>
            <a:t>СОН</a:t>
          </a:r>
          <a:r>
            <a:rPr lang="ru-RU" sz="1200" b="1" baseline="0" dirty="0" smtClean="0">
              <a:solidFill>
                <a:schemeClr val="bg1"/>
              </a:solidFill>
            </a:rPr>
            <a:t> (альдегид)</a:t>
          </a:r>
          <a:endParaRPr lang="ru-RU" sz="1800" b="1" dirty="0">
            <a:solidFill>
              <a:schemeClr val="bg1"/>
            </a:solidFill>
          </a:endParaRPr>
        </a:p>
      </dgm:t>
    </dgm:pt>
    <dgm:pt modelId="{62AA4A9F-F556-434F-93FC-30EF391D609E}" type="parTrans" cxnId="{CAEF7B85-864F-4F6C-88E3-95973185804F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62B8CB48-95C5-4AED-A388-2A4C47D2CB7C}" type="sibTrans" cxnId="{CAEF7B85-864F-4F6C-88E3-95973185804F}">
      <dgm:prSet/>
      <dgm:spPr/>
      <dgm:t>
        <a:bodyPr/>
        <a:lstStyle/>
        <a:p>
          <a:endParaRPr lang="ru-RU"/>
        </a:p>
      </dgm:t>
    </dgm:pt>
    <dgm:pt modelId="{65778BBF-41E4-4369-AF39-496BCA3BD92C}" type="pres">
      <dgm:prSet presAssocID="{FFF08DC9-AB56-4781-895D-428B86DE38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663A54-247A-41D6-90EB-00F68F61D9C2}" type="pres">
      <dgm:prSet presAssocID="{F47DE8EC-431D-4B2F-B52D-BA054F801B98}" presName="root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55BC5D2D-0419-49AE-88CB-E93B1D48D521}" type="pres">
      <dgm:prSet presAssocID="{F47DE8EC-431D-4B2F-B52D-BA054F801B98}" presName="LevelOneTextNode" presStyleLbl="node0" presStyleIdx="0" presStyleCnt="1" custScaleX="78400" custScaleY="157414" custLinFactNeighborX="6705" custLinFactNeighborY="-37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ECB98-6C05-4987-B543-5519C1F2CD97}" type="pres">
      <dgm:prSet presAssocID="{F47DE8EC-431D-4B2F-B52D-BA054F801B98}" presName="level2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381779AE-C5BD-4D1E-86A1-6EE838498AC3}" type="pres">
      <dgm:prSet presAssocID="{7DF69C1B-EFEE-4D6C-8866-00ADCADA426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E19BCAD-EFCE-40B6-8E1B-2F63B5239ED1}" type="pres">
      <dgm:prSet presAssocID="{7DF69C1B-EFEE-4D6C-8866-00ADCADA426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768AD96-B40A-4B4E-8306-DECC970BBCFF}" type="pres">
      <dgm:prSet presAssocID="{498B4A77-18CF-407A-BF89-00CAF9E9B5BB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221D8D8-31E8-4061-8CAA-490112A1ED97}" type="pres">
      <dgm:prSet presAssocID="{498B4A77-18CF-407A-BF89-00CAF9E9B5BB}" presName="LevelTwoTextNode" presStyleLbl="node2" presStyleIdx="0" presStyleCnt="3" custScaleX="54699" custLinFactNeighborX="-6036" custLinFactNeighborY="-4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F3BB8-8ED2-4C83-B554-12EF51578A5C}" type="pres">
      <dgm:prSet presAssocID="{498B4A77-18CF-407A-BF89-00CAF9E9B5BB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43429BF-CD98-41C2-A495-DF6B8B035863}" type="pres">
      <dgm:prSet presAssocID="{98A60897-6C44-4ED4-A48C-EBB9062BCB60}" presName="conn2-1" presStyleLbl="parChTrans1D3" presStyleIdx="0" presStyleCnt="7"/>
      <dgm:spPr/>
      <dgm:t>
        <a:bodyPr/>
        <a:lstStyle/>
        <a:p>
          <a:endParaRPr lang="ru-RU"/>
        </a:p>
      </dgm:t>
    </dgm:pt>
    <dgm:pt modelId="{7F5B0E0B-3AA4-4F70-9E9F-1BD1A0B50571}" type="pres">
      <dgm:prSet presAssocID="{98A60897-6C44-4ED4-A48C-EBB9062BCB60}" presName="connTx" presStyleLbl="parChTrans1D3" presStyleIdx="0" presStyleCnt="7"/>
      <dgm:spPr/>
      <dgm:t>
        <a:bodyPr/>
        <a:lstStyle/>
        <a:p>
          <a:endParaRPr lang="ru-RU"/>
        </a:p>
      </dgm:t>
    </dgm:pt>
    <dgm:pt modelId="{C9B5EDA8-62E8-4730-ACCE-1149F704A8DF}" type="pres">
      <dgm:prSet presAssocID="{31CAAF81-4B44-408C-9E0D-C85EC076457E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4DFB2D6-BB0C-40A7-8FB8-E55A21A4FDFD}" type="pres">
      <dgm:prSet presAssocID="{31CAAF81-4B44-408C-9E0D-C85EC076457E}" presName="LevelTwoTextNode" presStyleLbl="node3" presStyleIdx="0" presStyleCnt="7" custScaleX="290261" custScaleY="61384" custLinFactNeighborX="-18045" custLinFactNeighborY="-47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D50D3-D067-449D-B986-B20BADFF0D0F}" type="pres">
      <dgm:prSet presAssocID="{31CAAF81-4B44-408C-9E0D-C85EC076457E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AED34E0-A9AD-4FAE-9E10-FF00687A94AA}" type="pres">
      <dgm:prSet presAssocID="{9E6D8788-7D2A-4286-B747-8A5B04EFFA38}" presName="conn2-1" presStyleLbl="parChTrans1D3" presStyleIdx="1" presStyleCnt="7"/>
      <dgm:spPr/>
      <dgm:t>
        <a:bodyPr/>
        <a:lstStyle/>
        <a:p>
          <a:endParaRPr lang="ru-RU"/>
        </a:p>
      </dgm:t>
    </dgm:pt>
    <dgm:pt modelId="{09CFA4CF-DC76-44E4-8422-0F9A77BDFB44}" type="pres">
      <dgm:prSet presAssocID="{9E6D8788-7D2A-4286-B747-8A5B04EFFA38}" presName="connTx" presStyleLbl="parChTrans1D3" presStyleIdx="1" presStyleCnt="7"/>
      <dgm:spPr/>
      <dgm:t>
        <a:bodyPr/>
        <a:lstStyle/>
        <a:p>
          <a:endParaRPr lang="ru-RU"/>
        </a:p>
      </dgm:t>
    </dgm:pt>
    <dgm:pt modelId="{4580EC57-3007-4ACA-B7F2-F71E7CAB7E8F}" type="pres">
      <dgm:prSet presAssocID="{4DAAC5C5-0243-436A-B02B-B26451F6A1D7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0E4A7BE3-9519-4931-89FE-072BC8A6E9C5}" type="pres">
      <dgm:prSet presAssocID="{4DAAC5C5-0243-436A-B02B-B26451F6A1D7}" presName="LevelTwoTextNode" presStyleLbl="node3" presStyleIdx="1" presStyleCnt="7" custScaleX="288567" custScaleY="64620" custLinFactNeighborX="-18045" custLinFactNeighborY="-43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1D7C25-8851-4067-8D27-5C26F59FC6AD}" type="pres">
      <dgm:prSet presAssocID="{4DAAC5C5-0243-436A-B02B-B26451F6A1D7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4405556D-531A-438E-ACCA-975EBC61FBF2}" type="pres">
      <dgm:prSet presAssocID="{86F081BD-81AF-4C1F-8F84-8F6991CE24D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6E77D56-BBCE-4846-A355-5A514C992DBF}" type="pres">
      <dgm:prSet presAssocID="{86F081BD-81AF-4C1F-8F84-8F6991CE24D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E12D4FB-94D3-46C8-92AC-1A973934B8D9}" type="pres">
      <dgm:prSet presAssocID="{34079218-2B0D-467F-910B-BAD46079ED2D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DD7F42D5-AC8B-4EB3-9497-543340582BAF}" type="pres">
      <dgm:prSet presAssocID="{34079218-2B0D-467F-910B-BAD46079ED2D}" presName="LevelTwoTextNode" presStyleLbl="node2" presStyleIdx="1" presStyleCnt="3" custScaleX="53824" custLinFactNeighborX="-1442" custLinFactNeighborY="-577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1EC37-0392-423C-9D8B-6B4E138B4750}" type="pres">
      <dgm:prSet presAssocID="{34079218-2B0D-467F-910B-BAD46079ED2D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7CFA068-1798-441D-A281-91E1D2F8401E}" type="pres">
      <dgm:prSet presAssocID="{408F40E0-C39A-4731-A396-CF1B8B48C6A2}" presName="conn2-1" presStyleLbl="parChTrans1D3" presStyleIdx="2" presStyleCnt="7"/>
      <dgm:spPr/>
      <dgm:t>
        <a:bodyPr/>
        <a:lstStyle/>
        <a:p>
          <a:endParaRPr lang="ru-RU"/>
        </a:p>
      </dgm:t>
    </dgm:pt>
    <dgm:pt modelId="{60644B8A-DBE2-4DED-956B-C99C034B1173}" type="pres">
      <dgm:prSet presAssocID="{408F40E0-C39A-4731-A396-CF1B8B48C6A2}" presName="connTx" presStyleLbl="parChTrans1D3" presStyleIdx="2" presStyleCnt="7"/>
      <dgm:spPr/>
      <dgm:t>
        <a:bodyPr/>
        <a:lstStyle/>
        <a:p>
          <a:endParaRPr lang="ru-RU"/>
        </a:p>
      </dgm:t>
    </dgm:pt>
    <dgm:pt modelId="{9E509873-33F9-4049-8BE3-13C468044511}" type="pres">
      <dgm:prSet presAssocID="{A48E682B-EF77-4EDC-AE4E-C082D07A908C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9575058-4EA1-4474-B8EE-C37C5C3BDA78}" type="pres">
      <dgm:prSet presAssocID="{A48E682B-EF77-4EDC-AE4E-C082D07A908C}" presName="LevelTwoTextNode" presStyleLbl="node3" presStyleIdx="2" presStyleCnt="7" custScaleX="266425" custScaleY="83756" custLinFactNeighborX="48984" custLinFactNeighborY="-382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36E8DB-2D90-41DF-845E-E68B56405D28}" type="pres">
      <dgm:prSet presAssocID="{A48E682B-EF77-4EDC-AE4E-C082D07A908C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594057A8-C4E5-4F03-A93E-AF2822DA1C73}" type="pres">
      <dgm:prSet presAssocID="{470933DD-07CC-4883-AF7D-19F4B1CEA20F}" presName="conn2-1" presStyleLbl="parChTrans1D3" presStyleIdx="3" presStyleCnt="7"/>
      <dgm:spPr/>
      <dgm:t>
        <a:bodyPr/>
        <a:lstStyle/>
        <a:p>
          <a:endParaRPr lang="ru-RU"/>
        </a:p>
      </dgm:t>
    </dgm:pt>
    <dgm:pt modelId="{74F762EB-921C-456D-A114-A25AFA3DC0C3}" type="pres">
      <dgm:prSet presAssocID="{470933DD-07CC-4883-AF7D-19F4B1CEA20F}" presName="connTx" presStyleLbl="parChTrans1D3" presStyleIdx="3" presStyleCnt="7"/>
      <dgm:spPr/>
      <dgm:t>
        <a:bodyPr/>
        <a:lstStyle/>
        <a:p>
          <a:endParaRPr lang="ru-RU"/>
        </a:p>
      </dgm:t>
    </dgm:pt>
    <dgm:pt modelId="{AF28D03A-9B88-4801-A7E8-3727FA6CEA54}" type="pres">
      <dgm:prSet presAssocID="{0B5B4BE7-F635-43EA-B55C-6577516BD386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27C929C9-A058-410F-8511-67A2BC77792E}" type="pres">
      <dgm:prSet presAssocID="{0B5B4BE7-F635-43EA-B55C-6577516BD386}" presName="LevelTwoTextNode" presStyleLbl="node3" presStyleIdx="3" presStyleCnt="7" custScaleX="263368" custScaleY="83756" custLinFactNeighborX="44390" custLinFactNeighborY="-3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D71F2A-51C7-4D64-9B38-4A26291B684E}" type="pres">
      <dgm:prSet presAssocID="{0B5B4BE7-F635-43EA-B55C-6577516BD386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D4410456-E203-49D3-8AEA-5ECBBEE4F283}" type="pres">
      <dgm:prSet presAssocID="{A45F9F1F-0140-4081-A3EC-C25FD26153FB}" presName="conn2-1" presStyleLbl="parChTrans1D3" presStyleIdx="4" presStyleCnt="7"/>
      <dgm:spPr/>
      <dgm:t>
        <a:bodyPr/>
        <a:lstStyle/>
        <a:p>
          <a:endParaRPr lang="ru-RU"/>
        </a:p>
      </dgm:t>
    </dgm:pt>
    <dgm:pt modelId="{4D23C406-E31D-4A6C-814D-0C1B811203CD}" type="pres">
      <dgm:prSet presAssocID="{A45F9F1F-0140-4081-A3EC-C25FD26153FB}" presName="connTx" presStyleLbl="parChTrans1D3" presStyleIdx="4" presStyleCnt="7"/>
      <dgm:spPr/>
      <dgm:t>
        <a:bodyPr/>
        <a:lstStyle/>
        <a:p>
          <a:endParaRPr lang="ru-RU"/>
        </a:p>
      </dgm:t>
    </dgm:pt>
    <dgm:pt modelId="{5D2DAB6D-1A8F-4D50-B481-F772AF1C26CA}" type="pres">
      <dgm:prSet presAssocID="{C4946B23-0DB1-4307-A665-E96538BCE881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76D7EDD6-2580-45DC-B8FB-F3B5556458C0}" type="pres">
      <dgm:prSet presAssocID="{C4946B23-0DB1-4307-A665-E96538BCE881}" presName="LevelTwoTextNode" presStyleLbl="node3" presStyleIdx="4" presStyleCnt="7" custScaleX="258320" custScaleY="81624" custLinFactNeighborX="53577" custLinFactNeighborY="-336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BF2B3B-5971-43B9-909C-3119BEB1EC4C}" type="pres">
      <dgm:prSet presAssocID="{C4946B23-0DB1-4307-A665-E96538BCE881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D1EB8CB-D66D-497E-93FC-45E647D32792}" type="pres">
      <dgm:prSet presAssocID="{62AA4A9F-F556-434F-93FC-30EF391D609E}" presName="conn2-1" presStyleLbl="parChTrans1D3" presStyleIdx="5" presStyleCnt="7"/>
      <dgm:spPr/>
      <dgm:t>
        <a:bodyPr/>
        <a:lstStyle/>
        <a:p>
          <a:endParaRPr lang="ru-RU"/>
        </a:p>
      </dgm:t>
    </dgm:pt>
    <dgm:pt modelId="{8E7D4CEE-06AE-468A-8F40-861552131760}" type="pres">
      <dgm:prSet presAssocID="{62AA4A9F-F556-434F-93FC-30EF391D609E}" presName="connTx" presStyleLbl="parChTrans1D3" presStyleIdx="5" presStyleCnt="7"/>
      <dgm:spPr/>
      <dgm:t>
        <a:bodyPr/>
        <a:lstStyle/>
        <a:p>
          <a:endParaRPr lang="ru-RU"/>
        </a:p>
      </dgm:t>
    </dgm:pt>
    <dgm:pt modelId="{17DB06A4-EB8F-4FCB-949E-E3BB2FFFBC78}" type="pres">
      <dgm:prSet presAssocID="{94880A2C-BB4B-4EE7-8629-F0186FC6CAE8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8F8F9128-6CAE-4869-A227-65B4FB414112}" type="pres">
      <dgm:prSet presAssocID="{94880A2C-BB4B-4EE7-8629-F0186FC6CAE8}" presName="LevelTwoTextNode" presStyleLbl="node3" presStyleIdx="5" presStyleCnt="7" custScaleX="267509" custScaleY="83754" custLinFactNeighborX="44390" custLinFactNeighborY="-384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91E5B-767F-4F10-8504-7C3867835072}" type="pres">
      <dgm:prSet presAssocID="{94880A2C-BB4B-4EE7-8629-F0186FC6CAE8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7E7EC00A-DD0B-496D-BE35-754B1ED13F6B}" type="pres">
      <dgm:prSet presAssocID="{A1A0A147-CEDE-4414-9D78-A2AD536F8B8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001601F-C33F-4D7C-9849-562DAE6528C2}" type="pres">
      <dgm:prSet presAssocID="{A1A0A147-CEDE-4414-9D78-A2AD536F8B8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9FF618D-B501-4052-BE31-9BD43581E85F}" type="pres">
      <dgm:prSet presAssocID="{F6C9E0BF-5ECB-4FF5-989F-5522A56912CB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BD784F1A-876E-474A-96A7-9B799544A68F}" type="pres">
      <dgm:prSet presAssocID="{F6C9E0BF-5ECB-4FF5-989F-5522A56912CB}" presName="LevelTwoTextNode" presStyleLbl="node2" presStyleIdx="2" presStyleCnt="3" custScaleX="58097" custLinFactNeighborX="3152" custLinFactNeighborY="-62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DADEE-2B2F-4E04-8462-47533A88605A}" type="pres">
      <dgm:prSet presAssocID="{F6C9E0BF-5ECB-4FF5-989F-5522A56912CB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55A91748-942E-4CD2-BD9E-9B3328ED12CA}" type="pres">
      <dgm:prSet presAssocID="{C5B4699C-0E01-44C5-8699-BED19E5F499D}" presName="conn2-1" presStyleLbl="parChTrans1D3" presStyleIdx="6" presStyleCnt="7"/>
      <dgm:spPr/>
      <dgm:t>
        <a:bodyPr/>
        <a:lstStyle/>
        <a:p>
          <a:endParaRPr lang="ru-RU"/>
        </a:p>
      </dgm:t>
    </dgm:pt>
    <dgm:pt modelId="{C8AB485C-49AC-4D05-89E4-160341031465}" type="pres">
      <dgm:prSet presAssocID="{C5B4699C-0E01-44C5-8699-BED19E5F499D}" presName="connTx" presStyleLbl="parChTrans1D3" presStyleIdx="6" presStyleCnt="7"/>
      <dgm:spPr/>
      <dgm:t>
        <a:bodyPr/>
        <a:lstStyle/>
        <a:p>
          <a:endParaRPr lang="ru-RU"/>
        </a:p>
      </dgm:t>
    </dgm:pt>
    <dgm:pt modelId="{E23A212D-81ED-414E-96A9-5BDD85CEC2C9}" type="pres">
      <dgm:prSet presAssocID="{6C552729-1BF9-4E38-BA54-D818AAEE6147}" presName="root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24F8B4E-B977-4003-AB33-F09DD4757CFC}" type="pres">
      <dgm:prSet presAssocID="{6C552729-1BF9-4E38-BA54-D818AAEE6147}" presName="LevelTwoTextNode" presStyleLbl="node3" presStyleIdx="6" presStyleCnt="7" custScaleX="311427" custLinFactNeighborX="-21443" custLinFactNeighborY="98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30244-3852-4465-9A81-E6B862983511}" type="pres">
      <dgm:prSet presAssocID="{6C552729-1BF9-4E38-BA54-D818AAEE6147}" presName="level3hierChild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1E73B031-33FB-4D74-9587-79630297378C}" type="presOf" srcId="{A45F9F1F-0140-4081-A3EC-C25FD26153FB}" destId="{D4410456-E203-49D3-8AEA-5ECBBEE4F283}" srcOrd="0" destOrd="0" presId="urn:microsoft.com/office/officeart/2005/8/layout/hierarchy2"/>
    <dgm:cxn modelId="{A83640BA-2235-43F4-97C7-F024AD5E1868}" type="presOf" srcId="{34079218-2B0D-467F-910B-BAD46079ED2D}" destId="{DD7F42D5-AC8B-4EB3-9497-543340582BAF}" srcOrd="0" destOrd="0" presId="urn:microsoft.com/office/officeart/2005/8/layout/hierarchy2"/>
    <dgm:cxn modelId="{DEFE853D-3BC1-4363-BD18-DDC16C594992}" type="presOf" srcId="{408F40E0-C39A-4731-A396-CF1B8B48C6A2}" destId="{F7CFA068-1798-441D-A281-91E1D2F8401E}" srcOrd="0" destOrd="0" presId="urn:microsoft.com/office/officeart/2005/8/layout/hierarchy2"/>
    <dgm:cxn modelId="{33AC494D-3965-4D48-81E6-33D2C4A8E0D5}" type="presOf" srcId="{408F40E0-C39A-4731-A396-CF1B8B48C6A2}" destId="{60644B8A-DBE2-4DED-956B-C99C034B1173}" srcOrd="1" destOrd="0" presId="urn:microsoft.com/office/officeart/2005/8/layout/hierarchy2"/>
    <dgm:cxn modelId="{7C4CBDAE-D123-490C-8A88-FCB3265FEB84}" type="presOf" srcId="{9E6D8788-7D2A-4286-B747-8A5B04EFFA38}" destId="{09CFA4CF-DC76-44E4-8422-0F9A77BDFB44}" srcOrd="1" destOrd="0" presId="urn:microsoft.com/office/officeart/2005/8/layout/hierarchy2"/>
    <dgm:cxn modelId="{163AABFB-B4BE-4F4C-AE3F-587FB5057AE5}" type="presOf" srcId="{4DAAC5C5-0243-436A-B02B-B26451F6A1D7}" destId="{0E4A7BE3-9519-4931-89FE-072BC8A6E9C5}" srcOrd="0" destOrd="0" presId="urn:microsoft.com/office/officeart/2005/8/layout/hierarchy2"/>
    <dgm:cxn modelId="{DB426C57-6DE4-4A73-BBD2-2D356148B23C}" srcId="{F6C9E0BF-5ECB-4FF5-989F-5522A56912CB}" destId="{6C552729-1BF9-4E38-BA54-D818AAEE6147}" srcOrd="0" destOrd="0" parTransId="{C5B4699C-0E01-44C5-8699-BED19E5F499D}" sibTransId="{E7062885-E3B6-431A-938D-11879F8D7472}"/>
    <dgm:cxn modelId="{F1BBCCA2-16AC-4700-AE3E-12CE18CB74E7}" type="presOf" srcId="{A1A0A147-CEDE-4414-9D78-A2AD536F8B8B}" destId="{7E7EC00A-DD0B-496D-BE35-754B1ED13F6B}" srcOrd="0" destOrd="0" presId="urn:microsoft.com/office/officeart/2005/8/layout/hierarchy2"/>
    <dgm:cxn modelId="{963B7F8F-47C7-40B5-BFE1-12707961435A}" type="presOf" srcId="{470933DD-07CC-4883-AF7D-19F4B1CEA20F}" destId="{594057A8-C4E5-4F03-A93E-AF2822DA1C73}" srcOrd="0" destOrd="0" presId="urn:microsoft.com/office/officeart/2005/8/layout/hierarchy2"/>
    <dgm:cxn modelId="{CAEF7B85-864F-4F6C-88E3-95973185804F}" srcId="{34079218-2B0D-467F-910B-BAD46079ED2D}" destId="{94880A2C-BB4B-4EE7-8629-F0186FC6CAE8}" srcOrd="3" destOrd="0" parTransId="{62AA4A9F-F556-434F-93FC-30EF391D609E}" sibTransId="{62B8CB48-95C5-4AED-A388-2A4C47D2CB7C}"/>
    <dgm:cxn modelId="{AD728ACD-04C5-4CD3-9FF7-D5F908839E7A}" srcId="{34079218-2B0D-467F-910B-BAD46079ED2D}" destId="{0B5B4BE7-F635-43EA-B55C-6577516BD386}" srcOrd="1" destOrd="0" parTransId="{470933DD-07CC-4883-AF7D-19F4B1CEA20F}" sibTransId="{FE23D47C-EDA2-407E-B9C9-013FAE5C7CEA}"/>
    <dgm:cxn modelId="{93E88A9F-ED86-43AE-963E-B65845FECF4A}" srcId="{34079218-2B0D-467F-910B-BAD46079ED2D}" destId="{C4946B23-0DB1-4307-A665-E96538BCE881}" srcOrd="2" destOrd="0" parTransId="{A45F9F1F-0140-4081-A3EC-C25FD26153FB}" sibTransId="{07F0C848-A876-4171-848B-9DC80F8B5C66}"/>
    <dgm:cxn modelId="{EC9EAA40-90FA-466B-9AE5-B920059DBF83}" type="presOf" srcId="{86F081BD-81AF-4C1F-8F84-8F6991CE24DD}" destId="{A6E77D56-BBCE-4846-A355-5A514C992DBF}" srcOrd="1" destOrd="0" presId="urn:microsoft.com/office/officeart/2005/8/layout/hierarchy2"/>
    <dgm:cxn modelId="{B069CEEE-2619-43F8-B6B1-293059D6EC4F}" srcId="{34079218-2B0D-467F-910B-BAD46079ED2D}" destId="{A48E682B-EF77-4EDC-AE4E-C082D07A908C}" srcOrd="0" destOrd="0" parTransId="{408F40E0-C39A-4731-A396-CF1B8B48C6A2}" sibTransId="{B0B47D48-17A9-4D17-A739-66FDFE8E2C9C}"/>
    <dgm:cxn modelId="{89022552-B88A-4817-9F8D-0E926D5A107F}" type="presOf" srcId="{470933DD-07CC-4883-AF7D-19F4B1CEA20F}" destId="{74F762EB-921C-456D-A114-A25AFA3DC0C3}" srcOrd="1" destOrd="0" presId="urn:microsoft.com/office/officeart/2005/8/layout/hierarchy2"/>
    <dgm:cxn modelId="{4B888840-7AA4-4CEA-8176-2D79A7B14052}" type="presOf" srcId="{6C552729-1BF9-4E38-BA54-D818AAEE6147}" destId="{924F8B4E-B977-4003-AB33-F09DD4757CFC}" srcOrd="0" destOrd="0" presId="urn:microsoft.com/office/officeart/2005/8/layout/hierarchy2"/>
    <dgm:cxn modelId="{400461F1-DB65-4F27-A50E-7292CD07056E}" srcId="{498B4A77-18CF-407A-BF89-00CAF9E9B5BB}" destId="{4DAAC5C5-0243-436A-B02B-B26451F6A1D7}" srcOrd="1" destOrd="0" parTransId="{9E6D8788-7D2A-4286-B747-8A5B04EFFA38}" sibTransId="{14A4C8C2-664F-47CE-91D0-710C23B49ECD}"/>
    <dgm:cxn modelId="{CD9946F3-F89E-4A59-B15A-2F7ADFC5154C}" type="presOf" srcId="{98A60897-6C44-4ED4-A48C-EBB9062BCB60}" destId="{943429BF-CD98-41C2-A495-DF6B8B035863}" srcOrd="0" destOrd="0" presId="urn:microsoft.com/office/officeart/2005/8/layout/hierarchy2"/>
    <dgm:cxn modelId="{A79483DD-0744-471C-BAF5-DF3892A0DCDD}" type="presOf" srcId="{C5B4699C-0E01-44C5-8699-BED19E5F499D}" destId="{55A91748-942E-4CD2-BD9E-9B3328ED12CA}" srcOrd="0" destOrd="0" presId="urn:microsoft.com/office/officeart/2005/8/layout/hierarchy2"/>
    <dgm:cxn modelId="{4D0FF816-33A9-4293-B4C9-6D2144B2428B}" type="presOf" srcId="{498B4A77-18CF-407A-BF89-00CAF9E9B5BB}" destId="{8221D8D8-31E8-4061-8CAA-490112A1ED97}" srcOrd="0" destOrd="0" presId="urn:microsoft.com/office/officeart/2005/8/layout/hierarchy2"/>
    <dgm:cxn modelId="{499B1C4B-785F-4361-A63B-FBAB33F0D515}" type="presOf" srcId="{A45F9F1F-0140-4081-A3EC-C25FD26153FB}" destId="{4D23C406-E31D-4A6C-814D-0C1B811203CD}" srcOrd="1" destOrd="0" presId="urn:microsoft.com/office/officeart/2005/8/layout/hierarchy2"/>
    <dgm:cxn modelId="{FFAE71E7-4A85-4549-8101-41FD27F7588F}" srcId="{F47DE8EC-431D-4B2F-B52D-BA054F801B98}" destId="{498B4A77-18CF-407A-BF89-00CAF9E9B5BB}" srcOrd="0" destOrd="0" parTransId="{7DF69C1B-EFEE-4D6C-8866-00ADCADA4262}" sibTransId="{62DD75F8-0CB1-4281-9E0C-6811651C52C0}"/>
    <dgm:cxn modelId="{734C8D45-8E34-4545-AC38-14DFBEE5C8A0}" type="presOf" srcId="{98A60897-6C44-4ED4-A48C-EBB9062BCB60}" destId="{7F5B0E0B-3AA4-4F70-9E9F-1BD1A0B50571}" srcOrd="1" destOrd="0" presId="urn:microsoft.com/office/officeart/2005/8/layout/hierarchy2"/>
    <dgm:cxn modelId="{C4E9A52F-6706-4CC1-84D0-2CCDBFCB431B}" type="presOf" srcId="{94880A2C-BB4B-4EE7-8629-F0186FC6CAE8}" destId="{8F8F9128-6CAE-4869-A227-65B4FB414112}" srcOrd="0" destOrd="0" presId="urn:microsoft.com/office/officeart/2005/8/layout/hierarchy2"/>
    <dgm:cxn modelId="{933F4A07-5534-4FDF-9F2F-5E92E4E2A62C}" type="presOf" srcId="{C4946B23-0DB1-4307-A665-E96538BCE881}" destId="{76D7EDD6-2580-45DC-B8FB-F3B5556458C0}" srcOrd="0" destOrd="0" presId="urn:microsoft.com/office/officeart/2005/8/layout/hierarchy2"/>
    <dgm:cxn modelId="{6C1A3462-8EE0-4A99-94D2-23E733411AC5}" type="presOf" srcId="{A48E682B-EF77-4EDC-AE4E-C082D07A908C}" destId="{99575058-4EA1-4474-B8EE-C37C5C3BDA78}" srcOrd="0" destOrd="0" presId="urn:microsoft.com/office/officeart/2005/8/layout/hierarchy2"/>
    <dgm:cxn modelId="{4F168C63-119F-4E25-B215-EC103C5971BD}" type="presOf" srcId="{7DF69C1B-EFEE-4D6C-8866-00ADCADA4262}" destId="{EE19BCAD-EFCE-40B6-8E1B-2F63B5239ED1}" srcOrd="1" destOrd="0" presId="urn:microsoft.com/office/officeart/2005/8/layout/hierarchy2"/>
    <dgm:cxn modelId="{52108B92-1459-4961-BB29-ABD6F35D9066}" srcId="{498B4A77-18CF-407A-BF89-00CAF9E9B5BB}" destId="{31CAAF81-4B44-408C-9E0D-C85EC076457E}" srcOrd="0" destOrd="0" parTransId="{98A60897-6C44-4ED4-A48C-EBB9062BCB60}" sibTransId="{733484AB-3ABB-4D14-A107-383E16B9C006}"/>
    <dgm:cxn modelId="{E4E49521-6514-4F03-9980-32313A4DF172}" type="presOf" srcId="{0B5B4BE7-F635-43EA-B55C-6577516BD386}" destId="{27C929C9-A058-410F-8511-67A2BC77792E}" srcOrd="0" destOrd="0" presId="urn:microsoft.com/office/officeart/2005/8/layout/hierarchy2"/>
    <dgm:cxn modelId="{042FA7E7-B0BE-46F3-9C68-467A6035354E}" type="presOf" srcId="{62AA4A9F-F556-434F-93FC-30EF391D609E}" destId="{8E7D4CEE-06AE-468A-8F40-861552131760}" srcOrd="1" destOrd="0" presId="urn:microsoft.com/office/officeart/2005/8/layout/hierarchy2"/>
    <dgm:cxn modelId="{2300D2AC-09AD-4302-91F2-65E530AE0E19}" type="presOf" srcId="{86F081BD-81AF-4C1F-8F84-8F6991CE24DD}" destId="{4405556D-531A-438E-ACCA-975EBC61FBF2}" srcOrd="0" destOrd="0" presId="urn:microsoft.com/office/officeart/2005/8/layout/hierarchy2"/>
    <dgm:cxn modelId="{80C3E1F6-E649-4EC6-B4A0-9C9C2E001579}" type="presOf" srcId="{31CAAF81-4B44-408C-9E0D-C85EC076457E}" destId="{B4DFB2D6-BB0C-40A7-8FB8-E55A21A4FDFD}" srcOrd="0" destOrd="0" presId="urn:microsoft.com/office/officeart/2005/8/layout/hierarchy2"/>
    <dgm:cxn modelId="{06141060-CBFD-4528-A8B8-EA6E0DCA4223}" type="presOf" srcId="{A1A0A147-CEDE-4414-9D78-A2AD536F8B8B}" destId="{4001601F-C33F-4D7C-9849-562DAE6528C2}" srcOrd="1" destOrd="0" presId="urn:microsoft.com/office/officeart/2005/8/layout/hierarchy2"/>
    <dgm:cxn modelId="{A6FCB828-196D-416C-AC18-4EFD5E04B2BD}" type="presOf" srcId="{F47DE8EC-431D-4B2F-B52D-BA054F801B98}" destId="{55BC5D2D-0419-49AE-88CB-E93B1D48D521}" srcOrd="0" destOrd="0" presId="urn:microsoft.com/office/officeart/2005/8/layout/hierarchy2"/>
    <dgm:cxn modelId="{97EBF867-5B62-4BDB-841B-B805BDAB23BD}" type="presOf" srcId="{62AA4A9F-F556-434F-93FC-30EF391D609E}" destId="{9D1EB8CB-D66D-497E-93FC-45E647D32792}" srcOrd="0" destOrd="0" presId="urn:microsoft.com/office/officeart/2005/8/layout/hierarchy2"/>
    <dgm:cxn modelId="{0EB31742-961A-462A-8525-63E0F1DB65F1}" type="presOf" srcId="{FFF08DC9-AB56-4781-895D-428B86DE38F0}" destId="{65778BBF-41E4-4369-AF39-496BCA3BD92C}" srcOrd="0" destOrd="0" presId="urn:microsoft.com/office/officeart/2005/8/layout/hierarchy2"/>
    <dgm:cxn modelId="{388EE60E-8592-490F-800D-40044CD1ECDC}" srcId="{FFF08DC9-AB56-4781-895D-428B86DE38F0}" destId="{F47DE8EC-431D-4B2F-B52D-BA054F801B98}" srcOrd="0" destOrd="0" parTransId="{6FCF4AF3-643F-46A2-9BFC-A8EF327B04BE}" sibTransId="{0DEB2C5F-2293-4E7C-9E92-A088773F1109}"/>
    <dgm:cxn modelId="{3DF3E3FD-B127-4D2E-8E95-E2E75683C369}" type="presOf" srcId="{7DF69C1B-EFEE-4D6C-8866-00ADCADA4262}" destId="{381779AE-C5BD-4D1E-86A1-6EE838498AC3}" srcOrd="0" destOrd="0" presId="urn:microsoft.com/office/officeart/2005/8/layout/hierarchy2"/>
    <dgm:cxn modelId="{E9A9B33B-4E04-4B7C-8019-03BA0B63D671}" srcId="{F47DE8EC-431D-4B2F-B52D-BA054F801B98}" destId="{34079218-2B0D-467F-910B-BAD46079ED2D}" srcOrd="1" destOrd="0" parTransId="{86F081BD-81AF-4C1F-8F84-8F6991CE24DD}" sibTransId="{8AC50D86-186E-4354-A0A4-E0B15815EEBF}"/>
    <dgm:cxn modelId="{217D225A-67EC-4547-B5FE-E7983147DFD0}" type="presOf" srcId="{F6C9E0BF-5ECB-4FF5-989F-5522A56912CB}" destId="{BD784F1A-876E-474A-96A7-9B799544A68F}" srcOrd="0" destOrd="0" presId="urn:microsoft.com/office/officeart/2005/8/layout/hierarchy2"/>
    <dgm:cxn modelId="{156C2B49-0263-4181-99BC-58A5FC0B3CE5}" srcId="{F47DE8EC-431D-4B2F-B52D-BA054F801B98}" destId="{F6C9E0BF-5ECB-4FF5-989F-5522A56912CB}" srcOrd="2" destOrd="0" parTransId="{A1A0A147-CEDE-4414-9D78-A2AD536F8B8B}" sibTransId="{0B8D9BE1-49A6-4437-A4BB-444DA206D9A4}"/>
    <dgm:cxn modelId="{D3617BF2-CA6A-453E-9510-329F59ED70C0}" type="presOf" srcId="{C5B4699C-0E01-44C5-8699-BED19E5F499D}" destId="{C8AB485C-49AC-4D05-89E4-160341031465}" srcOrd="1" destOrd="0" presId="urn:microsoft.com/office/officeart/2005/8/layout/hierarchy2"/>
    <dgm:cxn modelId="{6B730FD1-4139-4BC1-B5FC-B8FB605D1F76}" type="presOf" srcId="{9E6D8788-7D2A-4286-B747-8A5B04EFFA38}" destId="{8AED34E0-A9AD-4FAE-9E10-FF00687A94AA}" srcOrd="0" destOrd="0" presId="urn:microsoft.com/office/officeart/2005/8/layout/hierarchy2"/>
    <dgm:cxn modelId="{E1F4CA65-A72D-457E-9F8E-E628EB068572}" type="presParOf" srcId="{65778BBF-41E4-4369-AF39-496BCA3BD92C}" destId="{59663A54-247A-41D6-90EB-00F68F61D9C2}" srcOrd="0" destOrd="0" presId="urn:microsoft.com/office/officeart/2005/8/layout/hierarchy2"/>
    <dgm:cxn modelId="{239FDF11-C9BD-4116-987D-C9FA6A42E481}" type="presParOf" srcId="{59663A54-247A-41D6-90EB-00F68F61D9C2}" destId="{55BC5D2D-0419-49AE-88CB-E93B1D48D521}" srcOrd="0" destOrd="0" presId="urn:microsoft.com/office/officeart/2005/8/layout/hierarchy2"/>
    <dgm:cxn modelId="{683A2B5F-2C0A-4161-B63A-550CF5532BFC}" type="presParOf" srcId="{59663A54-247A-41D6-90EB-00F68F61D9C2}" destId="{B12ECB98-6C05-4987-B543-5519C1F2CD97}" srcOrd="1" destOrd="0" presId="urn:microsoft.com/office/officeart/2005/8/layout/hierarchy2"/>
    <dgm:cxn modelId="{13FA4BFD-0222-4E35-83DE-EC62CF684CE1}" type="presParOf" srcId="{B12ECB98-6C05-4987-B543-5519C1F2CD97}" destId="{381779AE-C5BD-4D1E-86A1-6EE838498AC3}" srcOrd="0" destOrd="0" presId="urn:microsoft.com/office/officeart/2005/8/layout/hierarchy2"/>
    <dgm:cxn modelId="{D08B4A62-C130-4471-A5A6-260679EB7539}" type="presParOf" srcId="{381779AE-C5BD-4D1E-86A1-6EE838498AC3}" destId="{EE19BCAD-EFCE-40B6-8E1B-2F63B5239ED1}" srcOrd="0" destOrd="0" presId="urn:microsoft.com/office/officeart/2005/8/layout/hierarchy2"/>
    <dgm:cxn modelId="{D5A1CA35-2C31-46D0-AECC-D0C7FC4AC2C2}" type="presParOf" srcId="{B12ECB98-6C05-4987-B543-5519C1F2CD97}" destId="{B768AD96-B40A-4B4E-8306-DECC970BBCFF}" srcOrd="1" destOrd="0" presId="urn:microsoft.com/office/officeart/2005/8/layout/hierarchy2"/>
    <dgm:cxn modelId="{AEA9E383-97D6-4659-AE45-AEE13D1B0133}" type="presParOf" srcId="{B768AD96-B40A-4B4E-8306-DECC970BBCFF}" destId="{8221D8D8-31E8-4061-8CAA-490112A1ED97}" srcOrd="0" destOrd="0" presId="urn:microsoft.com/office/officeart/2005/8/layout/hierarchy2"/>
    <dgm:cxn modelId="{D9D2B04B-80F0-4CFE-BCF7-6191EB123F79}" type="presParOf" srcId="{B768AD96-B40A-4B4E-8306-DECC970BBCFF}" destId="{D64F3BB8-8ED2-4C83-B554-12EF51578A5C}" srcOrd="1" destOrd="0" presId="urn:microsoft.com/office/officeart/2005/8/layout/hierarchy2"/>
    <dgm:cxn modelId="{E62D1C77-7A75-4C4C-BD45-B102EE2A1591}" type="presParOf" srcId="{D64F3BB8-8ED2-4C83-B554-12EF51578A5C}" destId="{943429BF-CD98-41C2-A495-DF6B8B035863}" srcOrd="0" destOrd="0" presId="urn:microsoft.com/office/officeart/2005/8/layout/hierarchy2"/>
    <dgm:cxn modelId="{2B76B022-EF80-4395-9217-F16D3AD4A333}" type="presParOf" srcId="{943429BF-CD98-41C2-A495-DF6B8B035863}" destId="{7F5B0E0B-3AA4-4F70-9E9F-1BD1A0B50571}" srcOrd="0" destOrd="0" presId="urn:microsoft.com/office/officeart/2005/8/layout/hierarchy2"/>
    <dgm:cxn modelId="{6AE6257F-B18A-4C2F-ACB7-AB92283EBD27}" type="presParOf" srcId="{D64F3BB8-8ED2-4C83-B554-12EF51578A5C}" destId="{C9B5EDA8-62E8-4730-ACCE-1149F704A8DF}" srcOrd="1" destOrd="0" presId="urn:microsoft.com/office/officeart/2005/8/layout/hierarchy2"/>
    <dgm:cxn modelId="{290F6A91-8045-4425-BBEC-DB549F2B59C0}" type="presParOf" srcId="{C9B5EDA8-62E8-4730-ACCE-1149F704A8DF}" destId="{B4DFB2D6-BB0C-40A7-8FB8-E55A21A4FDFD}" srcOrd="0" destOrd="0" presId="urn:microsoft.com/office/officeart/2005/8/layout/hierarchy2"/>
    <dgm:cxn modelId="{65191729-5F33-4DDA-81EA-B017C0846F12}" type="presParOf" srcId="{C9B5EDA8-62E8-4730-ACCE-1149F704A8DF}" destId="{3C6D50D3-D067-449D-B986-B20BADFF0D0F}" srcOrd="1" destOrd="0" presId="urn:microsoft.com/office/officeart/2005/8/layout/hierarchy2"/>
    <dgm:cxn modelId="{C72A8947-EDA2-4A95-8BBD-DEBA1576EBFF}" type="presParOf" srcId="{D64F3BB8-8ED2-4C83-B554-12EF51578A5C}" destId="{8AED34E0-A9AD-4FAE-9E10-FF00687A94AA}" srcOrd="2" destOrd="0" presId="urn:microsoft.com/office/officeart/2005/8/layout/hierarchy2"/>
    <dgm:cxn modelId="{80C5345A-8648-430A-A599-362C638AE6C1}" type="presParOf" srcId="{8AED34E0-A9AD-4FAE-9E10-FF00687A94AA}" destId="{09CFA4CF-DC76-44E4-8422-0F9A77BDFB44}" srcOrd="0" destOrd="0" presId="urn:microsoft.com/office/officeart/2005/8/layout/hierarchy2"/>
    <dgm:cxn modelId="{09C1D84D-34B5-43DB-911C-70C8C186CFDA}" type="presParOf" srcId="{D64F3BB8-8ED2-4C83-B554-12EF51578A5C}" destId="{4580EC57-3007-4ACA-B7F2-F71E7CAB7E8F}" srcOrd="3" destOrd="0" presId="urn:microsoft.com/office/officeart/2005/8/layout/hierarchy2"/>
    <dgm:cxn modelId="{87CC17BD-234E-4757-93C8-EB07D6EA4E2B}" type="presParOf" srcId="{4580EC57-3007-4ACA-B7F2-F71E7CAB7E8F}" destId="{0E4A7BE3-9519-4931-89FE-072BC8A6E9C5}" srcOrd="0" destOrd="0" presId="urn:microsoft.com/office/officeart/2005/8/layout/hierarchy2"/>
    <dgm:cxn modelId="{8F63F299-BE49-4761-9589-0F8390111C4A}" type="presParOf" srcId="{4580EC57-3007-4ACA-B7F2-F71E7CAB7E8F}" destId="{601D7C25-8851-4067-8D27-5C26F59FC6AD}" srcOrd="1" destOrd="0" presId="urn:microsoft.com/office/officeart/2005/8/layout/hierarchy2"/>
    <dgm:cxn modelId="{AE1FCF04-0D35-4E82-9EA9-7C41D297A8DE}" type="presParOf" srcId="{B12ECB98-6C05-4987-B543-5519C1F2CD97}" destId="{4405556D-531A-438E-ACCA-975EBC61FBF2}" srcOrd="2" destOrd="0" presId="urn:microsoft.com/office/officeart/2005/8/layout/hierarchy2"/>
    <dgm:cxn modelId="{0D1F9B08-F360-472D-91D4-63C37388366A}" type="presParOf" srcId="{4405556D-531A-438E-ACCA-975EBC61FBF2}" destId="{A6E77D56-BBCE-4846-A355-5A514C992DBF}" srcOrd="0" destOrd="0" presId="urn:microsoft.com/office/officeart/2005/8/layout/hierarchy2"/>
    <dgm:cxn modelId="{AD2C4A9E-2CC3-4FDB-9F21-17D2AA3616E9}" type="presParOf" srcId="{B12ECB98-6C05-4987-B543-5519C1F2CD97}" destId="{8E12D4FB-94D3-46C8-92AC-1A973934B8D9}" srcOrd="3" destOrd="0" presId="urn:microsoft.com/office/officeart/2005/8/layout/hierarchy2"/>
    <dgm:cxn modelId="{3A30DF4E-4211-490C-89F2-640AE4BDA2DE}" type="presParOf" srcId="{8E12D4FB-94D3-46C8-92AC-1A973934B8D9}" destId="{DD7F42D5-AC8B-4EB3-9497-543340582BAF}" srcOrd="0" destOrd="0" presId="urn:microsoft.com/office/officeart/2005/8/layout/hierarchy2"/>
    <dgm:cxn modelId="{CC744975-4C29-4EB7-A10C-912293CEFEE2}" type="presParOf" srcId="{8E12D4FB-94D3-46C8-92AC-1A973934B8D9}" destId="{6FB1EC37-0392-423C-9D8B-6B4E138B4750}" srcOrd="1" destOrd="0" presId="urn:microsoft.com/office/officeart/2005/8/layout/hierarchy2"/>
    <dgm:cxn modelId="{352C9405-D635-42CA-B8DB-04DB28CF86E2}" type="presParOf" srcId="{6FB1EC37-0392-423C-9D8B-6B4E138B4750}" destId="{F7CFA068-1798-441D-A281-91E1D2F8401E}" srcOrd="0" destOrd="0" presId="urn:microsoft.com/office/officeart/2005/8/layout/hierarchy2"/>
    <dgm:cxn modelId="{788AE3F3-CBAA-4644-960C-57BB22DABB47}" type="presParOf" srcId="{F7CFA068-1798-441D-A281-91E1D2F8401E}" destId="{60644B8A-DBE2-4DED-956B-C99C034B1173}" srcOrd="0" destOrd="0" presId="urn:microsoft.com/office/officeart/2005/8/layout/hierarchy2"/>
    <dgm:cxn modelId="{5922E1F8-35D6-4540-B1BC-406123D0F30B}" type="presParOf" srcId="{6FB1EC37-0392-423C-9D8B-6B4E138B4750}" destId="{9E509873-33F9-4049-8BE3-13C468044511}" srcOrd="1" destOrd="0" presId="urn:microsoft.com/office/officeart/2005/8/layout/hierarchy2"/>
    <dgm:cxn modelId="{A7D81037-5BB8-4194-83C3-DFF6D2BE4F76}" type="presParOf" srcId="{9E509873-33F9-4049-8BE3-13C468044511}" destId="{99575058-4EA1-4474-B8EE-C37C5C3BDA78}" srcOrd="0" destOrd="0" presId="urn:microsoft.com/office/officeart/2005/8/layout/hierarchy2"/>
    <dgm:cxn modelId="{6C035C7F-63F8-4408-ACCC-24F83643BD6E}" type="presParOf" srcId="{9E509873-33F9-4049-8BE3-13C468044511}" destId="{5536E8DB-2D90-41DF-845E-E68B56405D28}" srcOrd="1" destOrd="0" presId="urn:microsoft.com/office/officeart/2005/8/layout/hierarchy2"/>
    <dgm:cxn modelId="{CE24F120-7ED7-45E7-961B-665BC895875B}" type="presParOf" srcId="{6FB1EC37-0392-423C-9D8B-6B4E138B4750}" destId="{594057A8-C4E5-4F03-A93E-AF2822DA1C73}" srcOrd="2" destOrd="0" presId="urn:microsoft.com/office/officeart/2005/8/layout/hierarchy2"/>
    <dgm:cxn modelId="{40F5AC67-8E35-44B0-90AC-A4D20A1DF564}" type="presParOf" srcId="{594057A8-C4E5-4F03-A93E-AF2822DA1C73}" destId="{74F762EB-921C-456D-A114-A25AFA3DC0C3}" srcOrd="0" destOrd="0" presId="urn:microsoft.com/office/officeart/2005/8/layout/hierarchy2"/>
    <dgm:cxn modelId="{9926AA23-10F0-453E-A525-8DABDF7DD8EA}" type="presParOf" srcId="{6FB1EC37-0392-423C-9D8B-6B4E138B4750}" destId="{AF28D03A-9B88-4801-A7E8-3727FA6CEA54}" srcOrd="3" destOrd="0" presId="urn:microsoft.com/office/officeart/2005/8/layout/hierarchy2"/>
    <dgm:cxn modelId="{564BC44A-7A08-42C6-B390-43689D8F692F}" type="presParOf" srcId="{AF28D03A-9B88-4801-A7E8-3727FA6CEA54}" destId="{27C929C9-A058-410F-8511-67A2BC77792E}" srcOrd="0" destOrd="0" presId="urn:microsoft.com/office/officeart/2005/8/layout/hierarchy2"/>
    <dgm:cxn modelId="{3A0A9B88-A73D-41A3-9674-B49D6BADF169}" type="presParOf" srcId="{AF28D03A-9B88-4801-A7E8-3727FA6CEA54}" destId="{58D71F2A-51C7-4D64-9B38-4A26291B684E}" srcOrd="1" destOrd="0" presId="urn:microsoft.com/office/officeart/2005/8/layout/hierarchy2"/>
    <dgm:cxn modelId="{ACECC135-EBA1-4E04-ADC1-CF9F09443C8F}" type="presParOf" srcId="{6FB1EC37-0392-423C-9D8B-6B4E138B4750}" destId="{D4410456-E203-49D3-8AEA-5ECBBEE4F283}" srcOrd="4" destOrd="0" presId="urn:microsoft.com/office/officeart/2005/8/layout/hierarchy2"/>
    <dgm:cxn modelId="{7691B3DB-C987-4242-B026-60E506DF2346}" type="presParOf" srcId="{D4410456-E203-49D3-8AEA-5ECBBEE4F283}" destId="{4D23C406-E31D-4A6C-814D-0C1B811203CD}" srcOrd="0" destOrd="0" presId="urn:microsoft.com/office/officeart/2005/8/layout/hierarchy2"/>
    <dgm:cxn modelId="{054A9A2E-BB3D-444D-A1BF-95A851808648}" type="presParOf" srcId="{6FB1EC37-0392-423C-9D8B-6B4E138B4750}" destId="{5D2DAB6D-1A8F-4D50-B481-F772AF1C26CA}" srcOrd="5" destOrd="0" presId="urn:microsoft.com/office/officeart/2005/8/layout/hierarchy2"/>
    <dgm:cxn modelId="{8F88255C-98F1-4273-ABEA-D45DA5095B33}" type="presParOf" srcId="{5D2DAB6D-1A8F-4D50-B481-F772AF1C26CA}" destId="{76D7EDD6-2580-45DC-B8FB-F3B5556458C0}" srcOrd="0" destOrd="0" presId="urn:microsoft.com/office/officeart/2005/8/layout/hierarchy2"/>
    <dgm:cxn modelId="{00EDBBDA-1AE6-4E48-A9B0-D098C905F284}" type="presParOf" srcId="{5D2DAB6D-1A8F-4D50-B481-F772AF1C26CA}" destId="{CCBF2B3B-5971-43B9-909C-3119BEB1EC4C}" srcOrd="1" destOrd="0" presId="urn:microsoft.com/office/officeart/2005/8/layout/hierarchy2"/>
    <dgm:cxn modelId="{6345DDC9-9ACC-41FD-9F4F-1D2251F526DD}" type="presParOf" srcId="{6FB1EC37-0392-423C-9D8B-6B4E138B4750}" destId="{9D1EB8CB-D66D-497E-93FC-45E647D32792}" srcOrd="6" destOrd="0" presId="urn:microsoft.com/office/officeart/2005/8/layout/hierarchy2"/>
    <dgm:cxn modelId="{277E86F7-41E5-4AA7-A0A9-1BF7DA0F38F8}" type="presParOf" srcId="{9D1EB8CB-D66D-497E-93FC-45E647D32792}" destId="{8E7D4CEE-06AE-468A-8F40-861552131760}" srcOrd="0" destOrd="0" presId="urn:microsoft.com/office/officeart/2005/8/layout/hierarchy2"/>
    <dgm:cxn modelId="{6695BF42-89F9-48AE-8A39-1D074E3D49AC}" type="presParOf" srcId="{6FB1EC37-0392-423C-9D8B-6B4E138B4750}" destId="{17DB06A4-EB8F-4FCB-949E-E3BB2FFFBC78}" srcOrd="7" destOrd="0" presId="urn:microsoft.com/office/officeart/2005/8/layout/hierarchy2"/>
    <dgm:cxn modelId="{3ACE9BC8-170B-472E-8E15-0077BD4E6243}" type="presParOf" srcId="{17DB06A4-EB8F-4FCB-949E-E3BB2FFFBC78}" destId="{8F8F9128-6CAE-4869-A227-65B4FB414112}" srcOrd="0" destOrd="0" presId="urn:microsoft.com/office/officeart/2005/8/layout/hierarchy2"/>
    <dgm:cxn modelId="{D423A767-3CFC-4DC8-A906-8AA2B9E36847}" type="presParOf" srcId="{17DB06A4-EB8F-4FCB-949E-E3BB2FFFBC78}" destId="{14591E5B-767F-4F10-8504-7C3867835072}" srcOrd="1" destOrd="0" presId="urn:microsoft.com/office/officeart/2005/8/layout/hierarchy2"/>
    <dgm:cxn modelId="{39300F56-C03D-41FF-BC1D-94B1DEF6B526}" type="presParOf" srcId="{B12ECB98-6C05-4987-B543-5519C1F2CD97}" destId="{7E7EC00A-DD0B-496D-BE35-754B1ED13F6B}" srcOrd="4" destOrd="0" presId="urn:microsoft.com/office/officeart/2005/8/layout/hierarchy2"/>
    <dgm:cxn modelId="{D4958826-0D05-422B-B079-D46C8A93438D}" type="presParOf" srcId="{7E7EC00A-DD0B-496D-BE35-754B1ED13F6B}" destId="{4001601F-C33F-4D7C-9849-562DAE6528C2}" srcOrd="0" destOrd="0" presId="urn:microsoft.com/office/officeart/2005/8/layout/hierarchy2"/>
    <dgm:cxn modelId="{92926B53-F347-492D-87DD-2FB2D2F856B8}" type="presParOf" srcId="{B12ECB98-6C05-4987-B543-5519C1F2CD97}" destId="{69FF618D-B501-4052-BE31-9BD43581E85F}" srcOrd="5" destOrd="0" presId="urn:microsoft.com/office/officeart/2005/8/layout/hierarchy2"/>
    <dgm:cxn modelId="{4A029CB0-7013-464C-8B95-D6B92F1F541E}" type="presParOf" srcId="{69FF618D-B501-4052-BE31-9BD43581E85F}" destId="{BD784F1A-876E-474A-96A7-9B799544A68F}" srcOrd="0" destOrd="0" presId="urn:microsoft.com/office/officeart/2005/8/layout/hierarchy2"/>
    <dgm:cxn modelId="{049663A2-102C-465E-8046-9C3933528178}" type="presParOf" srcId="{69FF618D-B501-4052-BE31-9BD43581E85F}" destId="{093DADEE-2B2F-4E04-8462-47533A88605A}" srcOrd="1" destOrd="0" presId="urn:microsoft.com/office/officeart/2005/8/layout/hierarchy2"/>
    <dgm:cxn modelId="{B054EF94-C007-4517-9F29-725E42A868D1}" type="presParOf" srcId="{093DADEE-2B2F-4E04-8462-47533A88605A}" destId="{55A91748-942E-4CD2-BD9E-9B3328ED12CA}" srcOrd="0" destOrd="0" presId="urn:microsoft.com/office/officeart/2005/8/layout/hierarchy2"/>
    <dgm:cxn modelId="{89C3834D-B5F7-4272-BCA3-85B93975ECAC}" type="presParOf" srcId="{55A91748-942E-4CD2-BD9E-9B3328ED12CA}" destId="{C8AB485C-49AC-4D05-89E4-160341031465}" srcOrd="0" destOrd="0" presId="urn:microsoft.com/office/officeart/2005/8/layout/hierarchy2"/>
    <dgm:cxn modelId="{A7E62638-63E9-44A7-B2E4-BDED442E77ED}" type="presParOf" srcId="{093DADEE-2B2F-4E04-8462-47533A88605A}" destId="{E23A212D-81ED-414E-96A9-5BDD85CEC2C9}" srcOrd="1" destOrd="0" presId="urn:microsoft.com/office/officeart/2005/8/layout/hierarchy2"/>
    <dgm:cxn modelId="{36E6AEDF-8A47-42B3-9451-38FAD113EC95}" type="presParOf" srcId="{E23A212D-81ED-414E-96A9-5BDD85CEC2C9}" destId="{924F8B4E-B977-4003-AB33-F09DD4757CFC}" srcOrd="0" destOrd="0" presId="urn:microsoft.com/office/officeart/2005/8/layout/hierarchy2"/>
    <dgm:cxn modelId="{999FAB23-5F54-49A2-BED9-2DFADDBF03FB}" type="presParOf" srcId="{E23A212D-81ED-414E-96A9-5BDD85CEC2C9}" destId="{3A030244-3852-4465-9A81-E6B862983511}" srcOrd="1" destOrd="0" presId="urn:microsoft.com/office/officeart/2005/8/layout/hierarchy2"/>
  </dgm:cxnLst>
  <dgm:bg>
    <a:effectLst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11A4-7270-4F14-AB03-C7FCCA5A240B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95949-37F9-421F-8BC6-EA5101E250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95949-37F9-421F-8BC6-EA5101E250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9A2F1E33-F390-4610-B506-4EF3094A77F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A4E8CB-358D-48D9-803B-9F2D4E0DC78A}" type="datetimeFigureOut">
              <a:rPr lang="ru-RU" smtClean="0"/>
              <a:pPr/>
              <a:t>09.04.2009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89BB7C-5537-4BB9-B374-360241D4213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паша\Мои документы\Мои результаты сканирования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07167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Урок по органической химии.</a:t>
            </a:r>
            <a:endParaRPr lang="ru-RU" sz="5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52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химии 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№103» г.Саратова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Фролова И.В.</a:t>
            </a:r>
            <a:endParaRPr lang="ru-RU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229600" cy="607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072066" y="2214554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786314" y="642918"/>
            <a:ext cx="50006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57950" y="2285992"/>
            <a:ext cx="21431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3071810"/>
            <a:ext cx="35719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15140" y="3857628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15074" y="4572008"/>
            <a:ext cx="28575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00628" y="5929330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72066" y="2285992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5072066" y="2357430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286380" y="2928934"/>
            <a:ext cx="214314" cy="1588"/>
          </a:xfrm>
          <a:prstGeom prst="line">
            <a:avLst/>
          </a:prstGeom>
          <a:ln>
            <a:solidFill>
              <a:schemeClr val="bg1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286380" y="3071810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0800000">
            <a:off x="5286380" y="3000372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286380" y="3786190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286380" y="3857628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286380" y="3929066"/>
            <a:ext cx="21431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929190" y="4500570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929190" y="4572008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0800000">
            <a:off x="4929190" y="4643446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357686" y="5715016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4357686" y="5857892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4357686" y="5786454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Применение ацетилена.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71472" y="1428736"/>
          <a:ext cx="7929618" cy="5000660"/>
        </p:xfrm>
        <a:graphic>
          <a:graphicData uri="http://schemas.openxmlformats.org/presentationml/2006/ole">
            <p:oleObj spid="_x0000_s25602" name="Точечный рисунок" r:id="rId3" imgW="5915851" imgH="417253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9286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себя!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5786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СН      С -  СН- СН</a:t>
            </a:r>
            <a:r>
              <a:rPr lang="ru-RU" sz="1400" b="1" dirty="0" smtClean="0"/>
              <a:t>3</a:t>
            </a:r>
          </a:p>
          <a:p>
            <a:r>
              <a:rPr lang="ru-RU" b="1" dirty="0" smtClean="0"/>
              <a:t>                     </a:t>
            </a:r>
            <a:r>
              <a:rPr lang="en-US" b="1" dirty="0" err="1" smtClean="0"/>
              <a:t>Cl</a:t>
            </a:r>
            <a:r>
              <a:rPr lang="en-US" b="1" dirty="0" smtClean="0"/>
              <a:t> </a:t>
            </a:r>
            <a:endParaRPr lang="ru-RU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85852" y="185736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285852" y="2000240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1214414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1928794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786182" y="264318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      С -  СН- СН</a:t>
            </a:r>
            <a:r>
              <a:rPr lang="ru-RU" sz="1400" b="1" dirty="0" smtClean="0"/>
              <a:t>3</a:t>
            </a:r>
          </a:p>
          <a:p>
            <a:r>
              <a:rPr lang="ru-RU" b="1" dirty="0" smtClean="0"/>
              <a:t>                     </a:t>
            </a:r>
            <a:r>
              <a:rPr lang="en-US" b="1" dirty="0" smtClean="0"/>
              <a:t>CH3</a:t>
            </a:r>
            <a:endParaRPr lang="ru-RU" b="1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4214810" y="278605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214810" y="292893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4810" y="285749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5036347" y="2964653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1071538" y="407194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СН</a:t>
            </a:r>
            <a:r>
              <a:rPr lang="en-US" sz="1400" b="1" dirty="0" smtClean="0"/>
              <a:t>3</a:t>
            </a:r>
            <a:r>
              <a:rPr lang="ru-RU" b="1" dirty="0" smtClean="0"/>
              <a:t> </a:t>
            </a:r>
            <a:r>
              <a:rPr lang="en-US" b="1" dirty="0" smtClean="0"/>
              <a:t>-</a:t>
            </a:r>
            <a:r>
              <a:rPr lang="ru-RU" b="1" dirty="0" smtClean="0"/>
              <a:t> С </a:t>
            </a:r>
            <a:r>
              <a:rPr lang="en-US" b="1" dirty="0" smtClean="0"/>
              <a:t>  </a:t>
            </a:r>
            <a:r>
              <a:rPr lang="ru-RU" b="1" dirty="0" smtClean="0"/>
              <a:t> СН- </a:t>
            </a:r>
            <a:r>
              <a:rPr lang="en-US" b="1" dirty="0" smtClean="0"/>
              <a:t>  CH -</a:t>
            </a:r>
            <a:r>
              <a:rPr lang="ru-RU" b="1" dirty="0" smtClean="0"/>
              <a:t>СН</a:t>
            </a:r>
            <a:r>
              <a:rPr lang="ru-RU" sz="1400" b="1" dirty="0" smtClean="0"/>
              <a:t>3</a:t>
            </a:r>
          </a:p>
          <a:p>
            <a:r>
              <a:rPr lang="ru-RU" b="1" dirty="0" smtClean="0"/>
              <a:t>                    </a:t>
            </a:r>
            <a:r>
              <a:rPr lang="en-US" b="1" dirty="0" smtClean="0"/>
              <a:t>        </a:t>
            </a:r>
            <a:r>
              <a:rPr lang="ru-RU" b="1" dirty="0" smtClean="0"/>
              <a:t> </a:t>
            </a:r>
            <a:r>
              <a:rPr lang="en-US" b="1" dirty="0" err="1" smtClean="0"/>
              <a:t>Cl</a:t>
            </a:r>
            <a:endParaRPr lang="ru-RU" b="1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1857356" y="421481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928794" y="435769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928794" y="428625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>
            <a:off x="2714612" y="435769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143240" y="192880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</a:t>
            </a:r>
            <a:r>
              <a:rPr lang="ru-RU" dirty="0" smtClean="0"/>
              <a:t>хлорбутин-1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6000760" y="3000372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3-</a:t>
            </a:r>
            <a:r>
              <a:rPr lang="ru-RU" dirty="0" smtClean="0"/>
              <a:t>метилбутин-1</a:t>
            </a:r>
            <a:endParaRPr lang="ru-RU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4429124" y="414338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</a:t>
            </a:r>
            <a:r>
              <a:rPr lang="en-US" dirty="0" smtClean="0"/>
              <a:t>-</a:t>
            </a:r>
            <a:r>
              <a:rPr lang="ru-RU" dirty="0" smtClean="0"/>
              <a:t>хлорпентин-2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0" grpId="0"/>
      <p:bldP spid="91" grpId="0"/>
      <p:bldP spid="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СН      СН  </a:t>
            </a:r>
            <a:r>
              <a:rPr lang="en-US" sz="2800" b="1" dirty="0" smtClean="0">
                <a:solidFill>
                  <a:schemeClr val="bg1"/>
                </a:solidFill>
              </a:rPr>
              <a:t>+Br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        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28586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chemeClr val="bg1"/>
                </a:solidFill>
              </a:rPr>
              <a:t>CHBr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r>
              <a:rPr lang="en-US" sz="2800" b="1" dirty="0" err="1" smtClean="0">
                <a:solidFill>
                  <a:schemeClr val="bg1"/>
                </a:solidFill>
              </a:rPr>
              <a:t>CHBr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214546" y="142873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14546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14546" y="150017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71934" y="150017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857357" y="321468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СН</a:t>
            </a:r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СН +Н</a:t>
            </a:r>
            <a:r>
              <a:rPr lang="ru-RU" sz="2800" b="1" baseline="-25000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214686"/>
            <a:ext cx="2571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С Н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baseline="-25000" dirty="0" smtClean="0">
                <a:solidFill>
                  <a:schemeClr val="bg1"/>
                </a:solidFill>
              </a:rPr>
              <a:t>2</a:t>
            </a:r>
            <a:r>
              <a:rPr lang="ru-RU" sz="2800" b="1" dirty="0" smtClean="0">
                <a:solidFill>
                  <a:schemeClr val="bg1"/>
                </a:solidFill>
              </a:rPr>
              <a:t> =С Н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baseline="-25000" dirty="0" smtClean="0">
                <a:solidFill>
                  <a:schemeClr val="bg1"/>
                </a:solidFill>
              </a:rPr>
              <a:t>2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71736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571736" y="350043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571736" y="364331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57686" y="350043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714488"/>
            <a:ext cx="7472386" cy="228601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О.С.Габриелян. Органическая химия 10 класс (базовый уровень). пар.№6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Сочинить сказку «Страна Углеводородов».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5918" y="152400"/>
            <a:ext cx="621510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86058"/>
            <a:ext cx="3071834" cy="1371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С</a:t>
            </a:r>
            <a:r>
              <a:rPr lang="ru-RU" sz="96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9600" b="1" dirty="0" smtClean="0">
                <a:solidFill>
                  <a:srgbClr val="FF0000"/>
                </a:solidFill>
              </a:rPr>
              <a:t>Н</a:t>
            </a:r>
            <a:r>
              <a:rPr lang="ru-RU" sz="9600" b="1" baseline="-25000" dirty="0" smtClean="0">
                <a:solidFill>
                  <a:srgbClr val="FF0000"/>
                </a:solidFill>
              </a:rPr>
              <a:t>2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7972452" cy="207170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Углеводород , плотность паров которого по водороду равна 13,содержит 92% углерода . Найти его молекулярную формулу.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348" y="4500570"/>
            <a:ext cx="7993788" cy="1595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Тема урока: Ацетилен-представитель  алкинов.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Program Files\Microsoft Office\MEDIA\CAGCAT10\j024069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01122" cy="6357982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214282" y="571480"/>
            <a:ext cx="8472518" cy="607223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2800" dirty="0" smtClean="0"/>
              <a:t>     </a:t>
            </a:r>
            <a:r>
              <a:rPr lang="ru-RU" sz="3200" dirty="0" smtClean="0"/>
              <a:t>В конце </a:t>
            </a:r>
            <a:r>
              <a:rPr lang="en-US" sz="3200" dirty="0" smtClean="0"/>
              <a:t>XIX</a:t>
            </a:r>
            <a:r>
              <a:rPr lang="ru-RU" sz="3200" dirty="0" smtClean="0"/>
              <a:t> века А. </a:t>
            </a:r>
            <a:r>
              <a:rPr lang="ru-RU" sz="3200" dirty="0" err="1" smtClean="0"/>
              <a:t>Ле</a:t>
            </a:r>
            <a:r>
              <a:rPr lang="ru-RU" sz="3200" dirty="0" smtClean="0"/>
              <a:t> </a:t>
            </a:r>
            <a:r>
              <a:rPr lang="ru-RU" sz="3200" dirty="0" err="1" smtClean="0"/>
              <a:t>Шателье</a:t>
            </a:r>
            <a:r>
              <a:rPr lang="ru-RU" sz="3200" dirty="0" smtClean="0"/>
              <a:t> сделал важное наблюдение: ацетилен при горении в чистом кислороде  дает самое горячее из известных в те годы пламя. Его температура достигает 4000</a:t>
            </a:r>
            <a:r>
              <a:rPr lang="ru-RU" sz="3200" baseline="30000" dirty="0" smtClean="0"/>
              <a:t>о</a:t>
            </a:r>
            <a:r>
              <a:rPr lang="ru-RU" sz="3200" dirty="0" smtClean="0"/>
              <a:t>С!</a:t>
            </a:r>
          </a:p>
          <a:p>
            <a:pPr marL="514350" indent="-514350" algn="ctr">
              <a:buNone/>
            </a:pPr>
            <a:r>
              <a:rPr lang="ru-RU" sz="3200" dirty="0" smtClean="0"/>
              <a:t>Сравните: температура плавления железа             1540</a:t>
            </a:r>
            <a:r>
              <a:rPr lang="ru-RU" sz="3200" baseline="30000" dirty="0" smtClean="0"/>
              <a:t>о</a:t>
            </a:r>
            <a:r>
              <a:rPr lang="ru-RU" sz="3200" dirty="0" smtClean="0"/>
              <a:t>С.</a:t>
            </a:r>
          </a:p>
          <a:p>
            <a:pPr algn="ctr">
              <a:buNone/>
            </a:pPr>
            <a:r>
              <a:rPr lang="ru-RU" sz="3200" dirty="0" smtClean="0"/>
              <a:t> </a:t>
            </a:r>
          </a:p>
          <a:p>
            <a:pPr algn="ctr"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Вывод очевиден: пламенем ацетилена можно резать и сваривать металлы.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30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6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Pictures\2008-02-16\Gymnasium\Chemistry VIII\viewers\Photo\L039\L3p08p00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86776" y="357166"/>
            <a:ext cx="526106" cy="25545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Ы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  <a:p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\горение ацетилен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5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643438" y="571480"/>
            <a:ext cx="38576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воздухе ацетилен горит коптящим 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светящимся пламенем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928802"/>
            <a:ext cx="678661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этом термине суффикс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указывает на наличие в молекуле одной тройной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углерод-углеродной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связи 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Гомологический ряд: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                   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ацетилен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С-СН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С-СН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бутин-1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С-СН</a:t>
            </a:r>
            <a:r>
              <a:rPr lang="ru-RU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бутин-2,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5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Ацетиленовые углеводороды (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алкины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содержат в молекуле одну тройную </a:t>
            </a:r>
            <a:r>
              <a:rPr lang="ru-RU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углерод-углеродную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связь С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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 имеют общую формулу С</a:t>
            </a:r>
            <a:r>
              <a:rPr lang="en-US" sz="2400" b="1" i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24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400" b="1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</a:rPr>
              <a:t>  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1) изомерия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углеродного скелета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(начиная с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ru-RU" sz="2800" baseline="-12000" dirty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ru-RU" sz="2800" baseline="-12000" dirty="0">
                <a:solidFill>
                  <a:schemeClr val="bg1"/>
                </a:solidFill>
                <a:latin typeface="Times New Roman" pitchFamily="18" charset="0"/>
              </a:rPr>
              <a:t>8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≡C-CH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CH≡C- CH(CH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)- 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пентин-1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3-метилбутин-1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   2) изомерия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положения тройной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связи (начиная с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ru-RU" sz="2800" baseline="-12000" dirty="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ru-RU" sz="2800" baseline="-12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≡C-CH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ru-RU" sz="2800" b="1" baseline="-12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C≡C-CH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baseline="-1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пентин-1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пентин-2</a:t>
            </a:r>
            <a:endParaRPr lang="ru-RU" sz="2800" baseline="120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   3)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межклассовая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изомерия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</a:rPr>
              <a:t>алкадиены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).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≡C-CH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=CH-CH=CH-CH</a:t>
            </a:r>
            <a:r>
              <a:rPr lang="en-US" sz="2800" b="1" baseline="-12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ru-RU" sz="2800" b="1" baseline="-120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пентин-1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aseline="1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пентадиен-1,3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20012" cy="98425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</a:rPr>
              <a:t>Изомерия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u="sng" dirty="0">
                <a:solidFill>
                  <a:srgbClr val="FFFF00"/>
                </a:solidFill>
              </a:rPr>
              <a:t>Физические свойства алкинов</a:t>
            </a:r>
          </a:p>
        </p:txBody>
      </p:sp>
      <p:graphicFrame>
        <p:nvGraphicFramePr>
          <p:cNvPr id="2065" name="Object 17"/>
          <p:cNvGraphicFramePr>
            <a:graphicFrameLocks noChangeAspect="1"/>
          </p:cNvGraphicFramePr>
          <p:nvPr>
            <p:ph sz="quarter" idx="1"/>
          </p:nvPr>
        </p:nvGraphicFramePr>
        <p:xfrm>
          <a:off x="2555872" y="1557337"/>
          <a:ext cx="1644785" cy="2412000"/>
        </p:xfrm>
        <a:graphic>
          <a:graphicData uri="http://schemas.openxmlformats.org/presentationml/2006/ole">
            <p:oleObj spid="_x0000_s1026" name="Точечный рисунок" r:id="rId3" imgW="1980952" imgH="2905531" progId="PBrush">
              <p:embed/>
            </p:oleObj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ph sz="quarter" idx="2"/>
          </p:nvPr>
        </p:nvGraphicFramePr>
        <p:xfrm>
          <a:off x="4859335" y="1557337"/>
          <a:ext cx="1620261" cy="2412000"/>
        </p:xfrm>
        <a:graphic>
          <a:graphicData uri="http://schemas.openxmlformats.org/presentationml/2006/ole">
            <p:oleObj spid="_x0000_s1027" name="Точечный рисунок" r:id="rId4" imgW="1971950" imgH="2933333" progId="PBrush">
              <p:embed/>
            </p:oleObj>
          </a:graphicData>
        </a:graphic>
      </p:graphicFrame>
      <p:sp>
        <p:nvSpPr>
          <p:cNvPr id="2071" name="Rectangle 23"/>
          <p:cNvSpPr>
            <a:spLocks noGrp="1" noChangeArrowheads="1"/>
          </p:cNvSpPr>
          <p:nvPr>
            <p:ph type="body" sz="half" idx="3"/>
          </p:nvPr>
        </p:nvSpPr>
        <p:spPr>
          <a:xfrm>
            <a:off x="455613" y="3919538"/>
            <a:ext cx="8226425" cy="21764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Алкины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представляют собой бесцветные газы (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С2-С14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или жидкости (С15-С16).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начиная с С17, 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алкины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являются  кристаллическими веществами.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431</Words>
  <Application>Microsoft Office PowerPoint</Application>
  <PresentationFormat>Экран 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Бумажная</vt:lpstr>
      <vt:lpstr>Точечный рисунок</vt:lpstr>
      <vt:lpstr>Слайд 1</vt:lpstr>
      <vt:lpstr>С2Н2</vt:lpstr>
      <vt:lpstr>Слайд 3</vt:lpstr>
      <vt:lpstr>Слайд 4</vt:lpstr>
      <vt:lpstr>Слайд 5</vt:lpstr>
      <vt:lpstr>Слайд 6</vt:lpstr>
      <vt:lpstr>Слайд 7</vt:lpstr>
      <vt:lpstr>Изомерия</vt:lpstr>
      <vt:lpstr>Физические свойства алкинов</vt:lpstr>
      <vt:lpstr>Слайд 10</vt:lpstr>
      <vt:lpstr>Применение ацетилена.</vt:lpstr>
      <vt:lpstr>Проверь себя!</vt:lpstr>
      <vt:lpstr>Слайд 13</vt:lpstr>
      <vt:lpstr>Домашнее задание.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Ацетиленовые углеводороды.</dc:title>
  <dc:creator>паша</dc:creator>
  <cp:lastModifiedBy>Kitaec</cp:lastModifiedBy>
  <cp:revision>86</cp:revision>
  <dcterms:created xsi:type="dcterms:W3CDTF">2008-10-15T11:38:59Z</dcterms:created>
  <dcterms:modified xsi:type="dcterms:W3CDTF">2009-04-08T20:22:35Z</dcterms:modified>
</cp:coreProperties>
</file>