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71" r:id="rId12"/>
    <p:sldId id="266" r:id="rId13"/>
    <p:sldId id="267" r:id="rId14"/>
    <p:sldId id="269" r:id="rId15"/>
    <p:sldId id="272" r:id="rId16"/>
    <p:sldId id="270" r:id="rId17"/>
    <p:sldId id="268" r:id="rId18"/>
    <p:sldId id="25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0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D483DB7-1F3A-4962-AD22-F2CD2DB5E972}" type="datetimeFigureOut">
              <a:rPr lang="ru-RU" smtClean="0"/>
              <a:pPr/>
              <a:t>01.05.2008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6873885-7761-443E-95D4-D9AEA3FD0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Хот – дом для северных народов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Существует 2 вида домов.</a:t>
            </a:r>
          </a:p>
          <a:p>
            <a:r>
              <a:rPr lang="ru-RU" dirty="0" smtClean="0"/>
              <a:t>Зимний и летний варианты</a:t>
            </a:r>
            <a:endParaRPr lang="ru-RU" dirty="0"/>
          </a:p>
        </p:txBody>
      </p:sp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Мои рисунки\музей\DSC013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39053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это печь в которой пекут хлеб</a:t>
            </a:r>
            <a:endParaRPr lang="ru-RU" dirty="0"/>
          </a:p>
        </p:txBody>
      </p:sp>
      <p:pic>
        <p:nvPicPr>
          <p:cNvPr id="14338" name="Picture 2" descr="E:\Мои рисунки\музей\DSC013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Амбар</a:t>
            </a:r>
            <a:endParaRPr lang="ru-RU" dirty="0"/>
          </a:p>
        </p:txBody>
      </p:sp>
      <p:pic>
        <p:nvPicPr>
          <p:cNvPr id="11266" name="Picture 2" descr="E:\Мои рисунки\русскинские\P10105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Рисунки\ханты-фото\DSC016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Рисунки\ханты-фото\DSC0166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57158" y="500042"/>
            <a:ext cx="8572560" cy="6073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Нарты, лук, стрелы и рыболовное приспособление</a:t>
            </a:r>
            <a:endParaRPr lang="ru-RU" dirty="0"/>
          </a:p>
        </p:txBody>
      </p:sp>
      <p:pic>
        <p:nvPicPr>
          <p:cNvPr id="17410" name="Picture 2" descr="D:\Рисунки\ханты-фото\DSC016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Желаете отведать ухи в зимнем доме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13314" name="Picture 2" descr="E:\Мои рисунки\музей\DSC013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Мои рисунки\музей\DSC013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472" y="714356"/>
            <a:ext cx="8358246" cy="58594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скорой встречи....</a:t>
            </a:r>
            <a:endParaRPr lang="ru-RU" dirty="0"/>
          </a:p>
        </p:txBody>
      </p:sp>
      <p:pic>
        <p:nvPicPr>
          <p:cNvPr id="1028" name="Picture 4" descr="E:\Мои рисунки\русскинские\P10105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50368" y="2249488"/>
            <a:ext cx="3243263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Вас, приглашают в гости…</a:t>
            </a:r>
            <a:endParaRPr lang="ru-RU" dirty="0"/>
          </a:p>
        </p:txBody>
      </p:sp>
      <p:pic>
        <p:nvPicPr>
          <p:cNvPr id="3075" name="Picture 3" descr="E:\Мои рисунки\русскинские\P10105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50368" y="2249488"/>
            <a:ext cx="3243263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Посмотрите вверх</a:t>
            </a:r>
            <a:endParaRPr lang="ru-RU" dirty="0"/>
          </a:p>
        </p:txBody>
      </p:sp>
      <p:pic>
        <p:nvPicPr>
          <p:cNvPr id="4098" name="Picture 2" descr="E:\Мои рисунки\русскинские\P10105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2249488"/>
            <a:ext cx="8286808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Осмотритесь…</a:t>
            </a:r>
            <a:endParaRPr lang="ru-RU" dirty="0"/>
          </a:p>
        </p:txBody>
      </p:sp>
      <p:pic>
        <p:nvPicPr>
          <p:cNvPr id="5122" name="Picture 2" descr="E:\Мои рисунки\русскинские\P1010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2214554"/>
            <a:ext cx="8286808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Мои рисунки\русскинские\P10105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2910" y="2249488"/>
            <a:ext cx="785818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Мои рисунки\русскинские\P1010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34" y="2249488"/>
            <a:ext cx="821537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Мои рисунки\русскинские\P101051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00034" y="2249488"/>
            <a:ext cx="821537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поставим чайник на печь.</a:t>
            </a:r>
            <a:endParaRPr lang="ru-RU" dirty="0"/>
          </a:p>
        </p:txBody>
      </p:sp>
      <p:pic>
        <p:nvPicPr>
          <p:cNvPr id="9218" name="Picture 2" descr="E:\Мои рисунки\русскинские\P10105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71604" y="2214554"/>
            <a:ext cx="6572328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 выглядит летнее жилище</a:t>
            </a:r>
            <a:endParaRPr lang="ru-RU" dirty="0"/>
          </a:p>
        </p:txBody>
      </p:sp>
      <p:pic>
        <p:nvPicPr>
          <p:cNvPr id="10242" name="Picture 2" descr="E:\Мои рисунки\русскинские\P10105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82</TotalTime>
  <Words>63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Городская</vt:lpstr>
      <vt:lpstr>Хот – дом для северных народов</vt:lpstr>
      <vt:lpstr>Вас, приглашают в гости…</vt:lpstr>
      <vt:lpstr>Посмотрите вверх</vt:lpstr>
      <vt:lpstr>Осмотритесь…</vt:lpstr>
      <vt:lpstr>Слайд 5</vt:lpstr>
      <vt:lpstr>Слайд 6</vt:lpstr>
      <vt:lpstr>Слайд 7</vt:lpstr>
      <vt:lpstr>Давайте поставим чайник на печь.</vt:lpstr>
      <vt:lpstr>Вот так выглядит летнее жилище</vt:lpstr>
      <vt:lpstr>Слайд 10</vt:lpstr>
      <vt:lpstr>А это печь в которой пекут хлеб</vt:lpstr>
      <vt:lpstr>Амбар</vt:lpstr>
      <vt:lpstr>Слайд 13</vt:lpstr>
      <vt:lpstr>Слайд 14</vt:lpstr>
      <vt:lpstr>Нарты, лук, стрелы и рыболовное приспособление</vt:lpstr>
      <vt:lpstr>Желаете отведать ухи в зимнем доме?</vt:lpstr>
      <vt:lpstr>Слайд 17</vt:lpstr>
      <vt:lpstr>До скорой встречи....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Хот – дом для северных народов</dc:title>
  <dc:creator>Admin</dc:creator>
  <cp:lastModifiedBy>Admin</cp:lastModifiedBy>
  <cp:revision>9</cp:revision>
  <dcterms:created xsi:type="dcterms:W3CDTF">2008-04-30T21:20:31Z</dcterms:created>
  <dcterms:modified xsi:type="dcterms:W3CDTF">2008-04-30T23:12:48Z</dcterms:modified>
</cp:coreProperties>
</file>