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Cheshire Cat</a:t>
            </a:r>
            <a:endParaRPr lang="ru-RU" dirty="0"/>
          </a:p>
        </p:txBody>
      </p:sp>
      <p:pic>
        <p:nvPicPr>
          <p:cNvPr id="4" name="Содержимое 4" descr="кот Алис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824" y="1600200"/>
            <a:ext cx="5708351" cy="4525963"/>
          </a:xfrm>
        </p:spPr>
      </p:pic>
      <p:cxnSp>
        <p:nvCxnSpPr>
          <p:cNvPr id="5" name="Прямая со стрелкой 4"/>
          <p:cNvCxnSpPr/>
          <p:nvPr/>
        </p:nvCxnSpPr>
        <p:spPr>
          <a:xfrm rot="10800000">
            <a:off x="642910" y="3500438"/>
            <a:ext cx="1357322" cy="78581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158" y="2928934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 flipV="1">
            <a:off x="5357818" y="1714488"/>
            <a:ext cx="928694" cy="857256"/>
          </a:xfrm>
          <a:prstGeom prst="curvedConnector3">
            <a:avLst>
              <a:gd name="adj1" fmla="val 48593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86512" y="1357298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4321967" y="2893215"/>
            <a:ext cx="571504" cy="35719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357562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</a:t>
            </a:r>
            <a:endParaRPr lang="ru-RU" sz="28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571868" y="5357826"/>
            <a:ext cx="642942" cy="64294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57950" y="5357826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6143644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6072206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16200000" flipH="1">
            <a:off x="4179091" y="5036355"/>
            <a:ext cx="1285884" cy="92869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4786314" y="4857760"/>
            <a:ext cx="1500198" cy="78581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43702" y="14285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Приложение </a:t>
            </a:r>
            <a:r>
              <a:rPr lang="ru-RU" dirty="0" smtClean="0">
                <a:latin typeface="Comic Sans MS" pitchFamily="66" charset="0"/>
              </a:rPr>
              <a:t>2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57148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от Алис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714356"/>
            <a:ext cx="6533612" cy="5180284"/>
          </a:xfrm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500034" y="3214686"/>
            <a:ext cx="1357322" cy="78581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2500306"/>
            <a:ext cx="1428728" cy="64633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1.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A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bough 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of a tree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0" name="Скругленная соединительная линия 9"/>
          <p:cNvCxnSpPr/>
          <p:nvPr/>
        </p:nvCxnSpPr>
        <p:spPr>
          <a:xfrm flipV="1">
            <a:off x="5572132" y="1000108"/>
            <a:ext cx="928694" cy="857256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72264" y="714356"/>
            <a:ext cx="1214446" cy="3693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2. </a:t>
            </a:r>
            <a:r>
              <a:rPr lang="en-US" b="1" dirty="0" smtClean="0">
                <a:latin typeface="Comic Sans MS" pitchFamily="66" charset="0"/>
              </a:rPr>
              <a:t>grin</a:t>
            </a:r>
            <a:endParaRPr lang="ru-RU" b="1" dirty="0">
              <a:latin typeface="Comic Sans MS" pitchFamily="66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643306" y="5000636"/>
            <a:ext cx="642942" cy="64294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5984" y="5643578"/>
            <a:ext cx="2143140" cy="369332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4.</a:t>
            </a:r>
            <a:r>
              <a:rPr lang="en-US" b="1" dirty="0" smtClean="0">
                <a:latin typeface="Comic Sans MS" pitchFamily="66" charset="0"/>
              </a:rPr>
              <a:t>Very long claws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2643182"/>
            <a:ext cx="2000264" cy="64633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3.</a:t>
            </a:r>
            <a:r>
              <a:rPr lang="en-US" b="1" dirty="0" smtClean="0">
                <a:latin typeface="Comic Sans MS" pitchFamily="66" charset="0"/>
              </a:rPr>
              <a:t>A great many teeth</a:t>
            </a:r>
            <a:endParaRPr lang="ru-RU" b="1" dirty="0">
              <a:latin typeface="Comic Sans MS" pitchFamily="66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321967" y="2178835"/>
            <a:ext cx="571504" cy="35719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4929190" y="4500570"/>
            <a:ext cx="1500198" cy="78581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rot="16200000" flipH="1">
            <a:off x="4250529" y="4750603"/>
            <a:ext cx="1285884" cy="92869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00826" y="5143512"/>
            <a:ext cx="1785950" cy="70788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6.</a:t>
            </a:r>
            <a:r>
              <a:rPr lang="en-US" sz="2000" b="1" dirty="0" smtClean="0">
                <a:latin typeface="Comic Sans MS" pitchFamily="66" charset="0"/>
              </a:rPr>
              <a:t>The left paw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4876" y="6000768"/>
            <a:ext cx="1996059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5.</a:t>
            </a:r>
            <a:r>
              <a:rPr lang="en-US" b="1" dirty="0" smtClean="0">
                <a:latin typeface="Comic Sans MS" pitchFamily="66" charset="0"/>
              </a:rPr>
              <a:t>The right paw</a:t>
            </a:r>
            <a:endParaRPr lang="ru-RU" b="1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Cheshire Cat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21429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Слайд 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7" grpId="0" animBg="1"/>
      <p:bldP spid="13" grpId="0" animBg="1"/>
      <p:bldP spid="24" grpId="0" animBg="1"/>
      <p:bldP spid="25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Who lives in  those  directions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ru-RU" dirty="0"/>
          </a:p>
        </p:txBody>
      </p:sp>
      <p:pic>
        <p:nvPicPr>
          <p:cNvPr id="4" name="Содержимое 4" descr="кот Алис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4572032" cy="3625013"/>
          </a:xfrm>
        </p:spPr>
      </p:pic>
      <p:sp>
        <p:nvSpPr>
          <p:cNvPr id="5" name="Стрелка вверх 4"/>
          <p:cNvSpPr/>
          <p:nvPr/>
        </p:nvSpPr>
        <p:spPr>
          <a:xfrm rot="16200000">
            <a:off x="574230" y="2497550"/>
            <a:ext cx="1324408" cy="2187177"/>
          </a:xfrm>
          <a:prstGeom prst="upArrow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 rot="5400000">
            <a:off x="7388207" y="2354674"/>
            <a:ext cx="1324408" cy="2187177"/>
          </a:xfrm>
          <a:prstGeom prst="upArrow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286124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29586" y="3143248"/>
            <a:ext cx="500066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8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142852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Слайд 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Who lives in  those  directions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Содержимое 4" descr="кот Алис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857364"/>
            <a:ext cx="4211498" cy="3339158"/>
          </a:xfrm>
        </p:spPr>
      </p:pic>
      <p:sp>
        <p:nvSpPr>
          <p:cNvPr id="10" name="Стрелка вверх 9"/>
          <p:cNvSpPr/>
          <p:nvPr/>
        </p:nvSpPr>
        <p:spPr>
          <a:xfrm rot="16200000">
            <a:off x="674036" y="2259780"/>
            <a:ext cx="1324408" cy="2187177"/>
          </a:xfrm>
          <a:prstGeom prst="upArrow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 rot="5400000">
            <a:off x="7111511" y="2273858"/>
            <a:ext cx="1324408" cy="2187177"/>
          </a:xfrm>
          <a:prstGeom prst="upArrow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143248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March Hare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3143248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Mad Hatter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3" name="Рисунок 12" descr="s-ag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071810"/>
            <a:ext cx="357190" cy="428628"/>
          </a:xfrm>
          <a:prstGeom prst="rect">
            <a:avLst/>
          </a:prstGeom>
        </p:spPr>
      </p:pic>
      <p:pic>
        <p:nvPicPr>
          <p:cNvPr id="14" name="Рисунок 13" descr="s-erund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76" y="3143248"/>
            <a:ext cx="480063" cy="42862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572396" y="21429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Слайд 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10" grpId="0" animBg="1"/>
      <p:bldP spid="7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is the philosophy of the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Cheshire Cat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?</a:t>
            </a: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4" name="Содержимое 4" descr="кот Алис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143380"/>
            <a:ext cx="2000264" cy="15859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768" y="35716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Слайд 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                                                                      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Слайд 6</a:t>
            </a:r>
          </a:p>
          <a:p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is the philosophy of the Cheshire Cat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“we’re all mad.”</a:t>
            </a: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“How do you know I’m mad?” </a:t>
            </a: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said Alice.</a:t>
            </a: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“You must be,” said the Cat, “or you wouldn’t have come here.”</a:t>
            </a:r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8" name="Рисунок 7" descr="s-dur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428736"/>
            <a:ext cx="1333509" cy="1000132"/>
          </a:xfrm>
          <a:prstGeom prst="rect">
            <a:avLst/>
          </a:prstGeom>
        </p:spPr>
      </p:pic>
      <p:pic>
        <p:nvPicPr>
          <p:cNvPr id="10" name="Рисунок 9" descr="s-figva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5214950"/>
            <a:ext cx="1571636" cy="1248064"/>
          </a:xfrm>
          <a:prstGeom prst="rect">
            <a:avLst/>
          </a:prstGeom>
        </p:spPr>
      </p:pic>
      <p:pic>
        <p:nvPicPr>
          <p:cNvPr id="11" name="Рисунок 10" descr="s-nifig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3071810"/>
            <a:ext cx="928694" cy="92869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</TotalTime>
  <Words>128</Words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The Cheshire Cat</vt:lpstr>
      <vt:lpstr>The Cheshire Cat</vt:lpstr>
      <vt:lpstr>Who lives in  those  directions?</vt:lpstr>
      <vt:lpstr>Who lives in  those  directions?</vt:lpstr>
      <vt:lpstr>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Phylosophy of the Cheshire Cat</dc:title>
  <cp:lastModifiedBy>arsgalina</cp:lastModifiedBy>
  <cp:revision>43</cp:revision>
  <dcterms:modified xsi:type="dcterms:W3CDTF">2008-11-17T12:01:19Z</dcterms:modified>
</cp:coreProperties>
</file>