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7866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7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0009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5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Your User Name</cp:lastModifiedBy>
  <cp:revision>2</cp:revision>
  <dcterms:modified xsi:type="dcterms:W3CDTF">2008-11-04T11:08:12Z</dcterms:modified>
</cp:coreProperties>
</file>